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g" ContentType="image/jpeg"/>
  <Default Extension="wmf" ContentType="image/x-wmf"/>
  <Default Extension="bin" ContentType="application/vnd.openxmlformats-officedocument.oleObject"/>
  <Default Extension="rels" ContentType="application/vnd.openxmlformats-package.relationships+xml"/>
  <Default Extension="jpeg" ContentType="image/jpeg"/>
  <Default Extension="png" ContentType="image/png"/>
  <Override PartName="/ppt/notesSlides/notesSlide1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3.xml" ContentType="application/vnd.openxmlformats-officedocument.presentationml.slide+xml"/>
  <Override PartName="/ppt/theme/theme2.xml" ContentType="application/vnd.openxmlformats-officedocument.theme+xml"/>
  <Override PartName="/ppt/theme/theme1.xml" ContentType="application/vnd.openxmlformats-officedocument.them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2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ppt/slideLayouts/slideLayout6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4.xml" ContentType="application/vnd.openxmlformats-officedocument.presentationml.slide+xml"/>
  <Override PartName="/ppt/notesSlides/notesSlide6.xml" ContentType="application/vnd.openxmlformats-officedocument.presentationml.notesSlide+xml"/>
  <Override PartName="/ppt/presentation.xml" ContentType="application/vnd.openxmlformats-officedocument.presentationml.presentation.main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20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de-DE"/>
    </a:defPPr>
    <a:lvl1pPr marL="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1" d="100"/>
          <a:sy n="61" d="100"/>
        </p:scale>
        <p:origin x="860" y="60"/>
      </p:cViewPr>
      <p:guideLst>
        <p:guide pos="3840"/>
        <p:guide pos="2160" orient="horz"/>
      </p:guideLst>
    </p:cSldViewPr>
  </p:slideViewPr>
  <p:gridSpacing cx="76200" cy="7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 /><Relationship Id="rId22" Type="http://schemas.openxmlformats.org/officeDocument/2006/relationships/tableStyles" Target="tableStyles.xml" /><Relationship Id="rId23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 ?>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 ?>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 ?>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2839F95-389A-1186-E43C-2F971890B8ED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0E146CB-0D74-E13F-937D-85A570FA3999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143E0AA-EF56-4B4C-5D5C-9A97EDDFE8D6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EF6ECE2-F2FB-9C49-193D-69A22C29D44E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7271694-C139-E205-20EE-C7BC4807E8BD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7CE5C82-56AD-76B4-C99B-A8D41F2701D1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1536A8A-5775-E0F0-B285-F4F23B4B7179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C3EC284-C3E7-2B88-9292-460D7990C883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A77B610-D9BC-3089-9569-CD23E8C430F9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E8CC0EE-83FF-B581-E056-0C1DF027711D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FAEC7D4-5239-23C3-7503-B4042B2761D2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A89EEB4-F5DE-5AFF-009F-9E0D56DA3BD6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79F68D5-8ECF-5156-7DBB-8DDC918DF2E3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56EEED7-465E-D9F8-F6F9-37B4346B43DA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945FA9B-D48E-1A43-4DD4-BDEB1CECD3D0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8CEAC2E-D35B-8C8A-1F23-0B7A26A16FF7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04514457" name="Titel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1663852089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Formatvorlage des Untertitelmasters durch Klicken bearbeiten</a:t>
            </a:r>
            <a:endParaRPr/>
          </a:p>
        </p:txBody>
      </p:sp>
      <p:sp>
        <p:nvSpPr>
          <p:cNvPr id="36977156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1550334976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67000253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&lt;#&gt;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x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0782520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40216225" name="Vertikaler Textplatzhalt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964190303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1415246881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85417751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&lt;#&gt;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itleAndTx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11976159" name="Vertikaler Tite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1142010633" name="Vertikaler Textplatzhalt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870039582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2068608784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383539499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&lt;#&gt;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396588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2105433366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493276512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277722212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102646165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&lt;#&gt;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secHead" userDrawn="1">
  <p:cSld name="Abschnitts-&#10;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16775608" name="Titel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89041265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1151654557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1396608356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156784517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&lt;#&gt;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31661767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2080176701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977875440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2034533068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1804013533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66843149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&lt;#&gt;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TxTwoObj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6188645" name="Titel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110804112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330687876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08411262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75894867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670185928" name="Datumsplatzhalt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389136370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642125646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&lt;#&gt;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5092943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891362537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71253127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71131502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&lt;#&gt;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7999110" name="Datumsplatzhalt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395358432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3125906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1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Tx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8637020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1790528323" name="Inhaltsplatzhalt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076573410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33674071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1798752539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48054325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&lt;#&gt;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picTx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0689302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1677086086" name="Bildplatzhalt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1637097537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1449259901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1441334600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516855776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&lt;#&gt;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63959138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177594323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794188391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1776526472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33171312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802006FE-6571-4354-8775-F8708372C227}" type="slidenum">
              <a:rPr lang="de-DE"/>
              <a:t>1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4.png"/><Relationship Id="rId7" Type="http://schemas.openxmlformats.org/officeDocument/2006/relationships/image" Target="../media/media1.sv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creativecommons.org/licenses/by/4.0/deed.de" TargetMode="Externa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5" Type="http://schemas.openxmlformats.org/officeDocument/2006/relationships/image" Target="../media/media2.sv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58354345" name="Grafik 3" descr="Ein Bild, das Zeichnung, Bild, Entwurf, Kunst enthält.&#10;&#10;KI-generierte Inhalte können fehlerhaft sein."/>
          <p:cNvPicPr>
            <a:picLocks noChangeAspect="1"/>
          </p:cNvPicPr>
          <p:nvPr/>
        </p:nvPicPr>
        <p:blipFill rotWithShape="1">
          <a:blip r:embed="rId3"/>
          <a:srcRect l="3" t="16542" r="-3" b="34054"/>
          <a:stretch/>
        </p:blipFill>
        <p:spPr bwMode="auto">
          <a:xfrm>
            <a:off x="-10718" y="-495"/>
            <a:ext cx="12201391" cy="4261287"/>
          </a:xfrm>
          <a:prstGeom prst="rect">
            <a:avLst/>
          </a:prstGeom>
        </p:spPr>
      </p:pic>
      <p:pic>
        <p:nvPicPr>
          <p:cNvPr id="1866430422" name="Grafik 4" descr="Ein Bild, das Text, Schrift, Grafiken, Logo enthält.&#10;&#10;KI-generierte Inhalte können fehlerhaft sein.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>
            <a:off x="7707149" y="5650738"/>
            <a:ext cx="1838159" cy="650400"/>
          </a:xfrm>
          <a:prstGeom prst="rect">
            <a:avLst/>
          </a:prstGeom>
          <a:ln>
            <a:noFill/>
          </a:ln>
        </p:spPr>
      </p:pic>
      <p:pic>
        <p:nvPicPr>
          <p:cNvPr id="458961230" name="Grafik 6" descr="Ein Bild, das Logo, Schrift, Grafiken, Grafikdesign enthält.&#10;&#10;KI-generierte Inhalte können fehlerhaft sein."/>
          <p:cNvPicPr>
            <a:picLocks noChangeAspect="1"/>
          </p:cNvPicPr>
          <p:nvPr/>
        </p:nvPicPr>
        <p:blipFill rotWithShape="1">
          <a:blip r:embed="rId5"/>
          <a:stretch/>
        </p:blipFill>
        <p:spPr bwMode="auto">
          <a:xfrm>
            <a:off x="6267856" y="5606193"/>
            <a:ext cx="1278550" cy="695170"/>
          </a:xfrm>
          <a:prstGeom prst="rect">
            <a:avLst/>
          </a:prstGeom>
          <a:ln>
            <a:noFill/>
          </a:ln>
        </p:spPr>
      </p:pic>
      <p:sp>
        <p:nvSpPr>
          <p:cNvPr id="637598793" name="Textfeld 4"/>
          <p:cNvSpPr txBox="1"/>
          <p:nvPr/>
        </p:nvSpPr>
        <p:spPr bwMode="auto">
          <a:xfrm rot="10800000" flipV="1">
            <a:off x="262848" y="4346940"/>
            <a:ext cx="11663489" cy="147451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>
            <a:defPPr>
              <a:defRPr lang="de-DE"/>
            </a:defPPr>
            <a:lvl1pPr marL="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4400">
                <a:solidFill>
                  <a:srgbClr val="70872B"/>
                </a:solidFill>
                <a:latin typeface="Posterama"/>
                <a:cs typeface="Posterama"/>
              </a:rPr>
              <a:t>Hecken und der größte Autounfall in der Geschichte M-Vs </a:t>
            </a:r>
            <a:endParaRPr lang="de-DE" sz="6000">
              <a:solidFill>
                <a:srgbClr val="70872B"/>
              </a:solidFill>
              <a:latin typeface="Posterama"/>
              <a:cs typeface="Posterama"/>
            </a:endParaRPr>
          </a:p>
        </p:txBody>
      </p:sp>
      <p:pic>
        <p:nvPicPr>
          <p:cNvPr id="1897023642" name="Grafik 7"/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 bwMode="auto">
          <a:xfrm>
            <a:off x="9273001" y="5316328"/>
            <a:ext cx="2922520" cy="1537253"/>
          </a:xfrm>
          <a:prstGeom prst="rect">
            <a:avLst/>
          </a:prstGeom>
        </p:spPr>
      </p:pic>
      <p:sp>
        <p:nvSpPr>
          <p:cNvPr id="1552195802" name="Textfeld 8"/>
          <p:cNvSpPr txBox="1"/>
          <p:nvPr/>
        </p:nvSpPr>
        <p:spPr bwMode="auto">
          <a:xfrm>
            <a:off x="261305" y="5955848"/>
            <a:ext cx="7846992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de-DE"/>
            </a:defPPr>
            <a:lvl1pPr marL="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800" i="1">
                <a:solidFill>
                  <a:srgbClr val="70872B"/>
                </a:solidFill>
                <a:latin typeface="Posterama"/>
                <a:cs typeface="Posterama"/>
              </a:rPr>
              <a:t>Hecken-Mystery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83429431" name="Rectangle 6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41879448" name="Grafik 1" descr="Ein Bild, das Zeichnung, Bild, Kleidung, Darstellung enthält.&#10;&#10;KI-generierte Inhalte können fehlerhaft sein."/>
          <p:cNvPicPr>
            <a:picLocks noChangeAspect="1"/>
          </p:cNvPicPr>
          <p:nvPr/>
        </p:nvPicPr>
        <p:blipFill rotWithShape="1">
          <a:blip r:embed="rId3"/>
          <a:srcRect l="1760" t="0" r="1760" b="0"/>
          <a:stretch/>
        </p:blipFill>
        <p:spPr bwMode="auto">
          <a:xfrm>
            <a:off x="585024" y="490610"/>
            <a:ext cx="11036748" cy="5882336"/>
          </a:xfrm>
          <a:custGeom>
            <a:avLst/>
            <a:gdLst/>
            <a:ahLst/>
            <a:cxnLst/>
            <a:rect l="l" t="t" r="r" b="b"/>
            <a:pathLst>
              <a:path w="10630858" h="5869478" fill="norm" stroke="1" extrusionOk="0">
                <a:moveTo>
                  <a:pt x="5791061" y="218"/>
                </a:moveTo>
                <a:cubicBezTo>
                  <a:pt x="5877327" y="-560"/>
                  <a:pt x="5971399" y="626"/>
                  <a:pt x="6073275" y="5793"/>
                </a:cubicBezTo>
                <a:cubicBezTo>
                  <a:pt x="6098744" y="7086"/>
                  <a:pt x="6121786" y="8165"/>
                  <a:pt x="6142651" y="9057"/>
                </a:cubicBezTo>
                <a:lnTo>
                  <a:pt x="6164185" y="9874"/>
                </a:lnTo>
                <a:lnTo>
                  <a:pt x="6258731" y="5793"/>
                </a:lnTo>
                <a:lnTo>
                  <a:pt x="6319194" y="2002"/>
                </a:lnTo>
                <a:lnTo>
                  <a:pt x="6413049" y="11772"/>
                </a:lnTo>
                <a:cubicBezTo>
                  <a:pt x="6592720" y="42783"/>
                  <a:pt x="6774188" y="66100"/>
                  <a:pt x="6956654" y="46745"/>
                </a:cubicBezTo>
                <a:cubicBezTo>
                  <a:pt x="7082424" y="33223"/>
                  <a:pt x="7207994" y="25294"/>
                  <a:pt x="7334364" y="25763"/>
                </a:cubicBezTo>
                <a:cubicBezTo>
                  <a:pt x="7624835" y="25763"/>
                  <a:pt x="7915502" y="28559"/>
                  <a:pt x="8205974" y="22730"/>
                </a:cubicBezTo>
                <a:cubicBezTo>
                  <a:pt x="8464499" y="17601"/>
                  <a:pt x="8722029" y="6412"/>
                  <a:pt x="8980756" y="34620"/>
                </a:cubicBezTo>
                <a:cubicBezTo>
                  <a:pt x="9362658" y="76124"/>
                  <a:pt x="9746556" y="62832"/>
                  <a:pt x="10129655" y="57937"/>
                </a:cubicBezTo>
                <a:lnTo>
                  <a:pt x="10163726" y="56766"/>
                </a:lnTo>
                <a:lnTo>
                  <a:pt x="10254950" y="73131"/>
                </a:lnTo>
                <a:lnTo>
                  <a:pt x="10311819" y="101928"/>
                </a:lnTo>
                <a:cubicBezTo>
                  <a:pt x="10479504" y="200737"/>
                  <a:pt x="10591476" y="367254"/>
                  <a:pt x="10625532" y="561669"/>
                </a:cubicBezTo>
                <a:lnTo>
                  <a:pt x="10626834" y="578090"/>
                </a:lnTo>
                <a:lnTo>
                  <a:pt x="10611964" y="734537"/>
                </a:lnTo>
                <a:cubicBezTo>
                  <a:pt x="10602387" y="823467"/>
                  <a:pt x="10587763" y="913306"/>
                  <a:pt x="10611964" y="1001326"/>
                </a:cubicBezTo>
                <a:cubicBezTo>
                  <a:pt x="10628543" y="1062669"/>
                  <a:pt x="10632231" y="1127783"/>
                  <a:pt x="10622705" y="1191154"/>
                </a:cubicBezTo>
                <a:cubicBezTo>
                  <a:pt x="10606645" y="1303627"/>
                  <a:pt x="10603293" y="1418084"/>
                  <a:pt x="10612740" y="1531572"/>
                </a:cubicBezTo>
                <a:cubicBezTo>
                  <a:pt x="10618978" y="1606398"/>
                  <a:pt x="10618020" y="1681815"/>
                  <a:pt x="10609893" y="1756397"/>
                </a:cubicBezTo>
                <a:cubicBezTo>
                  <a:pt x="10599152" y="1856690"/>
                  <a:pt x="10582457" y="1958800"/>
                  <a:pt x="10602776" y="2059394"/>
                </a:cubicBezTo>
                <a:cubicBezTo>
                  <a:pt x="10635130" y="2219226"/>
                  <a:pt x="10628659" y="2378906"/>
                  <a:pt x="10615717" y="2539949"/>
                </a:cubicBezTo>
                <a:cubicBezTo>
                  <a:pt x="10606011" y="2659785"/>
                  <a:pt x="10595269" y="2780984"/>
                  <a:pt x="10614682" y="2902183"/>
                </a:cubicBezTo>
                <a:cubicBezTo>
                  <a:pt x="10623029" y="2958418"/>
                  <a:pt x="10623029" y="3015928"/>
                  <a:pt x="10614682" y="3072165"/>
                </a:cubicBezTo>
                <a:cubicBezTo>
                  <a:pt x="10604587" y="3147914"/>
                  <a:pt x="10595010" y="3222907"/>
                  <a:pt x="10607952" y="3299413"/>
                </a:cubicBezTo>
                <a:cubicBezTo>
                  <a:pt x="10613646" y="3332743"/>
                  <a:pt x="10617917" y="3366376"/>
                  <a:pt x="10620894" y="3400009"/>
                </a:cubicBezTo>
                <a:cubicBezTo>
                  <a:pt x="10626822" y="3485877"/>
                  <a:pt x="10624699" y="3572233"/>
                  <a:pt x="10614553" y="3657556"/>
                </a:cubicBezTo>
                <a:cubicBezTo>
                  <a:pt x="10604846" y="3756637"/>
                  <a:pt x="10620635" y="3856323"/>
                  <a:pt x="10607694" y="3955100"/>
                </a:cubicBezTo>
                <a:cubicBezTo>
                  <a:pt x="10598504" y="4034653"/>
                  <a:pt x="10598155" y="4115265"/>
                  <a:pt x="10606658" y="4194923"/>
                </a:cubicBezTo>
                <a:cubicBezTo>
                  <a:pt x="10621954" y="4345512"/>
                  <a:pt x="10620998" y="4497755"/>
                  <a:pt x="10603811" y="4648057"/>
                </a:cubicBezTo>
                <a:cubicBezTo>
                  <a:pt x="10593198" y="4735775"/>
                  <a:pt x="10587116" y="4826067"/>
                  <a:pt x="10606140" y="4912119"/>
                </a:cubicBezTo>
                <a:cubicBezTo>
                  <a:pt x="10628530" y="5013245"/>
                  <a:pt x="10633189" y="5114446"/>
                  <a:pt x="10629921" y="5215515"/>
                </a:cubicBezTo>
                <a:lnTo>
                  <a:pt x="10625356" y="5273604"/>
                </a:lnTo>
                <a:lnTo>
                  <a:pt x="10624284" y="5284086"/>
                </a:lnTo>
                <a:cubicBezTo>
                  <a:pt x="10601148" y="5404993"/>
                  <a:pt x="10545219" y="5529874"/>
                  <a:pt x="10458692" y="5632218"/>
                </a:cubicBezTo>
                <a:lnTo>
                  <a:pt x="10418904" y="5670857"/>
                </a:lnTo>
                <a:lnTo>
                  <a:pt x="10417064" y="5673484"/>
                </a:lnTo>
                <a:cubicBezTo>
                  <a:pt x="10307992" y="5802550"/>
                  <a:pt x="10158402" y="5877799"/>
                  <a:pt x="9954609" y="5858572"/>
                </a:cubicBezTo>
                <a:cubicBezTo>
                  <a:pt x="9860355" y="5870096"/>
                  <a:pt x="9750551" y="5855439"/>
                  <a:pt x="9657171" y="5854061"/>
                </a:cubicBezTo>
                <a:lnTo>
                  <a:pt x="9612467" y="5856387"/>
                </a:lnTo>
                <a:lnTo>
                  <a:pt x="9279984" y="5838331"/>
                </a:lnTo>
                <a:cubicBezTo>
                  <a:pt x="9153141" y="5834280"/>
                  <a:pt x="9026273" y="5834164"/>
                  <a:pt x="8899305" y="5841275"/>
                </a:cubicBezTo>
                <a:cubicBezTo>
                  <a:pt x="8761407" y="5850940"/>
                  <a:pt x="8623304" y="5854733"/>
                  <a:pt x="8485266" y="5852671"/>
                </a:cubicBezTo>
                <a:lnTo>
                  <a:pt x="8314842" y="5842884"/>
                </a:lnTo>
                <a:lnTo>
                  <a:pt x="8193631" y="5825368"/>
                </a:lnTo>
                <a:lnTo>
                  <a:pt x="8029897" y="5818284"/>
                </a:lnTo>
                <a:lnTo>
                  <a:pt x="8028296" y="5817260"/>
                </a:lnTo>
                <a:lnTo>
                  <a:pt x="8008332" y="5817260"/>
                </a:lnTo>
                <a:lnTo>
                  <a:pt x="8006732" y="5818114"/>
                </a:lnTo>
                <a:lnTo>
                  <a:pt x="7839115" y="5825368"/>
                </a:lnTo>
                <a:lnTo>
                  <a:pt x="7801585" y="5830791"/>
                </a:lnTo>
                <a:lnTo>
                  <a:pt x="7734233" y="5834980"/>
                </a:lnTo>
                <a:lnTo>
                  <a:pt x="7482820" y="5855530"/>
                </a:lnTo>
                <a:lnTo>
                  <a:pt x="7445741" y="5854102"/>
                </a:lnTo>
                <a:lnTo>
                  <a:pt x="7403701" y="5858035"/>
                </a:lnTo>
                <a:lnTo>
                  <a:pt x="7155292" y="5854564"/>
                </a:lnTo>
                <a:cubicBezTo>
                  <a:pt x="6874805" y="5835913"/>
                  <a:pt x="6593917" y="5824488"/>
                  <a:pt x="6312830" y="5849900"/>
                </a:cubicBezTo>
                <a:lnTo>
                  <a:pt x="6232577" y="5855788"/>
                </a:lnTo>
                <a:lnTo>
                  <a:pt x="6231985" y="5855764"/>
                </a:lnTo>
                <a:lnTo>
                  <a:pt x="6166003" y="5858572"/>
                </a:lnTo>
                <a:cubicBezTo>
                  <a:pt x="6100624" y="5861901"/>
                  <a:pt x="6043822" y="5864887"/>
                  <a:pt x="5993271" y="5866513"/>
                </a:cubicBezTo>
                <a:lnTo>
                  <a:pt x="5925657" y="5866398"/>
                </a:lnTo>
                <a:lnTo>
                  <a:pt x="5833706" y="5859695"/>
                </a:lnTo>
                <a:cubicBezTo>
                  <a:pt x="5697214" y="5841788"/>
                  <a:pt x="5559607" y="5838897"/>
                  <a:pt x="5422657" y="5851067"/>
                </a:cubicBezTo>
                <a:lnTo>
                  <a:pt x="5250035" y="5858044"/>
                </a:lnTo>
                <a:lnTo>
                  <a:pt x="5151093" y="5858278"/>
                </a:lnTo>
                <a:lnTo>
                  <a:pt x="4972680" y="5851067"/>
                </a:lnTo>
                <a:cubicBezTo>
                  <a:pt x="4829141" y="5841741"/>
                  <a:pt x="4685204" y="5826120"/>
                  <a:pt x="4542066" y="5842905"/>
                </a:cubicBezTo>
                <a:cubicBezTo>
                  <a:pt x="4491758" y="5848734"/>
                  <a:pt x="4441488" y="5852626"/>
                  <a:pt x="4391242" y="5854962"/>
                </a:cubicBezTo>
                <a:lnTo>
                  <a:pt x="4246482" y="5857576"/>
                </a:lnTo>
                <a:lnTo>
                  <a:pt x="4221030" y="5856572"/>
                </a:lnTo>
                <a:lnTo>
                  <a:pt x="4218005" y="5856681"/>
                </a:lnTo>
                <a:lnTo>
                  <a:pt x="3939367" y="5844305"/>
                </a:lnTo>
                <a:cubicBezTo>
                  <a:pt x="3773470" y="5832648"/>
                  <a:pt x="3606974" y="5815626"/>
                  <a:pt x="3441875" y="5843140"/>
                </a:cubicBezTo>
                <a:cubicBezTo>
                  <a:pt x="3386806" y="5851400"/>
                  <a:pt x="3331601" y="5858126"/>
                  <a:pt x="3276306" y="5863318"/>
                </a:cubicBezTo>
                <a:lnTo>
                  <a:pt x="3225006" y="5866706"/>
                </a:lnTo>
                <a:lnTo>
                  <a:pt x="3194056" y="5866407"/>
                </a:lnTo>
                <a:lnTo>
                  <a:pt x="3082891" y="5863061"/>
                </a:lnTo>
                <a:lnTo>
                  <a:pt x="3013959" y="5869302"/>
                </a:lnTo>
                <a:cubicBezTo>
                  <a:pt x="2910698" y="5871464"/>
                  <a:pt x="2845426" y="5852913"/>
                  <a:pt x="2748311" y="5858572"/>
                </a:cubicBezTo>
                <a:cubicBezTo>
                  <a:pt x="2736171" y="5859279"/>
                  <a:pt x="2721419" y="5860082"/>
                  <a:pt x="2704411" y="5860936"/>
                </a:cubicBezTo>
                <a:lnTo>
                  <a:pt x="2650475" y="5863440"/>
                </a:lnTo>
                <a:lnTo>
                  <a:pt x="2436349" y="5854816"/>
                </a:lnTo>
                <a:cubicBezTo>
                  <a:pt x="2095150" y="5845165"/>
                  <a:pt x="1753811" y="5845122"/>
                  <a:pt x="1412584" y="5830782"/>
                </a:cubicBezTo>
                <a:cubicBezTo>
                  <a:pt x="1262458" y="5824256"/>
                  <a:pt x="1113131" y="5859227"/>
                  <a:pt x="963404" y="5861093"/>
                </a:cubicBezTo>
                <a:cubicBezTo>
                  <a:pt x="896140" y="5861967"/>
                  <a:pt x="828812" y="5861342"/>
                  <a:pt x="761431" y="5859896"/>
                </a:cubicBezTo>
                <a:lnTo>
                  <a:pt x="637698" y="5856158"/>
                </a:lnTo>
                <a:lnTo>
                  <a:pt x="592997" y="5853711"/>
                </a:lnTo>
                <a:cubicBezTo>
                  <a:pt x="391136" y="5830428"/>
                  <a:pt x="227663" y="5724844"/>
                  <a:pt x="123577" y="5564333"/>
                </a:cubicBezTo>
                <a:lnTo>
                  <a:pt x="99502" y="5518240"/>
                </a:lnTo>
                <a:lnTo>
                  <a:pt x="95609" y="5512764"/>
                </a:lnTo>
                <a:lnTo>
                  <a:pt x="86221" y="5492812"/>
                </a:lnTo>
                <a:lnTo>
                  <a:pt x="61763" y="5445986"/>
                </a:lnTo>
                <a:lnTo>
                  <a:pt x="56991" y="5430695"/>
                </a:lnTo>
                <a:lnTo>
                  <a:pt x="41922" y="5398673"/>
                </a:lnTo>
                <a:lnTo>
                  <a:pt x="25760" y="5339273"/>
                </a:lnTo>
                <a:lnTo>
                  <a:pt x="16811" y="5271956"/>
                </a:lnTo>
                <a:cubicBezTo>
                  <a:pt x="9305" y="5238090"/>
                  <a:pt x="4710" y="5203585"/>
                  <a:pt x="3092" y="5168860"/>
                </a:cubicBezTo>
                <a:cubicBezTo>
                  <a:pt x="-7132" y="5042101"/>
                  <a:pt x="10081" y="4917108"/>
                  <a:pt x="24446" y="4791844"/>
                </a:cubicBezTo>
                <a:cubicBezTo>
                  <a:pt x="34023" y="4712006"/>
                  <a:pt x="48647" y="4631352"/>
                  <a:pt x="24446" y="4552331"/>
                </a:cubicBezTo>
                <a:cubicBezTo>
                  <a:pt x="7867" y="4497261"/>
                  <a:pt x="4180" y="4438805"/>
                  <a:pt x="13705" y="4381912"/>
                </a:cubicBezTo>
                <a:cubicBezTo>
                  <a:pt x="29766" y="4280940"/>
                  <a:pt x="33117" y="4178184"/>
                  <a:pt x="23670" y="4076300"/>
                </a:cubicBezTo>
                <a:cubicBezTo>
                  <a:pt x="17432" y="4009125"/>
                  <a:pt x="18390" y="3941419"/>
                  <a:pt x="26517" y="3874462"/>
                </a:cubicBezTo>
                <a:cubicBezTo>
                  <a:pt x="37258" y="3784423"/>
                  <a:pt x="53954" y="3692752"/>
                  <a:pt x="33635" y="3602444"/>
                </a:cubicBezTo>
                <a:cubicBezTo>
                  <a:pt x="1280" y="3458954"/>
                  <a:pt x="7751" y="3315599"/>
                  <a:pt x="20694" y="3171022"/>
                </a:cubicBezTo>
                <a:cubicBezTo>
                  <a:pt x="30400" y="3063439"/>
                  <a:pt x="41141" y="2954632"/>
                  <a:pt x="21728" y="2845824"/>
                </a:cubicBezTo>
                <a:cubicBezTo>
                  <a:pt x="13381" y="2795337"/>
                  <a:pt x="13381" y="2743709"/>
                  <a:pt x="21728" y="2693221"/>
                </a:cubicBezTo>
                <a:cubicBezTo>
                  <a:pt x="31823" y="2625218"/>
                  <a:pt x="41400" y="2557892"/>
                  <a:pt x="28458" y="2489208"/>
                </a:cubicBezTo>
                <a:cubicBezTo>
                  <a:pt x="22764" y="2459285"/>
                  <a:pt x="18493" y="2429092"/>
                  <a:pt x="15516" y="2398898"/>
                </a:cubicBezTo>
                <a:cubicBezTo>
                  <a:pt x="9589" y="2321809"/>
                  <a:pt x="11711" y="2244283"/>
                  <a:pt x="21857" y="2167683"/>
                </a:cubicBezTo>
                <a:cubicBezTo>
                  <a:pt x="31564" y="2078733"/>
                  <a:pt x="15776" y="1989238"/>
                  <a:pt x="28717" y="1900560"/>
                </a:cubicBezTo>
                <a:cubicBezTo>
                  <a:pt x="37907" y="1829142"/>
                  <a:pt x="38255" y="1756772"/>
                  <a:pt x="29752" y="1685258"/>
                </a:cubicBezTo>
                <a:cubicBezTo>
                  <a:pt x="14456" y="1550065"/>
                  <a:pt x="15412" y="1413389"/>
                  <a:pt x="32599" y="1278454"/>
                </a:cubicBezTo>
                <a:cubicBezTo>
                  <a:pt x="43212" y="1199704"/>
                  <a:pt x="49294" y="1118644"/>
                  <a:pt x="30270" y="1041390"/>
                </a:cubicBezTo>
                <a:cubicBezTo>
                  <a:pt x="-14509" y="859818"/>
                  <a:pt x="11634" y="677973"/>
                  <a:pt x="30270" y="497354"/>
                </a:cubicBezTo>
                <a:lnTo>
                  <a:pt x="31725" y="472895"/>
                </a:lnTo>
                <a:lnTo>
                  <a:pt x="43781" y="427827"/>
                </a:lnTo>
                <a:lnTo>
                  <a:pt x="50994" y="413476"/>
                </a:lnTo>
                <a:lnTo>
                  <a:pt x="58372" y="387895"/>
                </a:lnTo>
                <a:cubicBezTo>
                  <a:pt x="111660" y="254431"/>
                  <a:pt x="198390" y="154469"/>
                  <a:pt x="306361" y="90092"/>
                </a:cubicBezTo>
                <a:lnTo>
                  <a:pt x="343340" y="71955"/>
                </a:lnTo>
                <a:lnTo>
                  <a:pt x="451947" y="55771"/>
                </a:lnTo>
                <a:lnTo>
                  <a:pt x="480681" y="50638"/>
                </a:lnTo>
                <a:lnTo>
                  <a:pt x="500476" y="51097"/>
                </a:lnTo>
                <a:cubicBezTo>
                  <a:pt x="614729" y="49684"/>
                  <a:pt x="728933" y="43772"/>
                  <a:pt x="843024" y="32056"/>
                </a:cubicBezTo>
                <a:cubicBezTo>
                  <a:pt x="1123212" y="7156"/>
                  <a:pt x="1404499" y="3566"/>
                  <a:pt x="1685086" y="21332"/>
                </a:cubicBezTo>
                <a:cubicBezTo>
                  <a:pt x="1938623" y="33688"/>
                  <a:pt x="2191759" y="64000"/>
                  <a:pt x="2445896" y="38121"/>
                </a:cubicBezTo>
                <a:cubicBezTo>
                  <a:pt x="2489616" y="33690"/>
                  <a:pt x="2532937" y="26111"/>
                  <a:pt x="2576333" y="19030"/>
                </a:cubicBezTo>
                <a:lnTo>
                  <a:pt x="2696353" y="4251"/>
                </a:lnTo>
                <a:lnTo>
                  <a:pt x="2745536" y="5232"/>
                </a:lnTo>
                <a:cubicBezTo>
                  <a:pt x="2818993" y="6452"/>
                  <a:pt x="2887864" y="7004"/>
                  <a:pt x="2947014" y="5793"/>
                </a:cubicBezTo>
                <a:cubicBezTo>
                  <a:pt x="3006163" y="4584"/>
                  <a:pt x="3060036" y="3178"/>
                  <a:pt x="3110399" y="1949"/>
                </a:cubicBezTo>
                <a:lnTo>
                  <a:pt x="3199002" y="221"/>
                </a:lnTo>
                <a:lnTo>
                  <a:pt x="3325015" y="3583"/>
                </a:lnTo>
                <a:cubicBezTo>
                  <a:pt x="3530714" y="12997"/>
                  <a:pt x="3736239" y="28910"/>
                  <a:pt x="3941762" y="43248"/>
                </a:cubicBezTo>
                <a:cubicBezTo>
                  <a:pt x="4091489" y="53739"/>
                  <a:pt x="4241215" y="66563"/>
                  <a:pt x="4390942" y="37886"/>
                </a:cubicBezTo>
                <a:cubicBezTo>
                  <a:pt x="4517292" y="15154"/>
                  <a:pt x="4645537" y="10467"/>
                  <a:pt x="4772844" y="23896"/>
                </a:cubicBezTo>
                <a:cubicBezTo>
                  <a:pt x="4885597" y="37327"/>
                  <a:pt x="4999052" y="40520"/>
                  <a:pt x="5112224" y="33456"/>
                </a:cubicBezTo>
                <a:lnTo>
                  <a:pt x="5477482" y="6922"/>
                </a:lnTo>
                <a:lnTo>
                  <a:pt x="5517883" y="7607"/>
                </a:lnTo>
                <a:lnTo>
                  <a:pt x="5555683" y="6426"/>
                </a:lnTo>
                <a:cubicBezTo>
                  <a:pt x="5626335" y="3737"/>
                  <a:pt x="5704795" y="995"/>
                  <a:pt x="5791061" y="218"/>
                </a:cubicBezTo>
                <a:close/>
              </a:path>
            </a:pathLst>
          </a:custGeom>
        </p:spPr>
      </p:pic>
      <p:sp>
        <p:nvSpPr>
          <p:cNvPr id="1708505169" name="Textfeld 3"/>
          <p:cNvSpPr txBox="1"/>
          <p:nvPr/>
        </p:nvSpPr>
        <p:spPr bwMode="auto">
          <a:xfrm>
            <a:off x="11622368" y="6204590"/>
            <a:ext cx="24674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l">
              <a:defRPr/>
            </a:pPr>
            <a:r>
              <a:rPr lang="de-DE">
                <a:latin typeface="Posterama"/>
                <a:cs typeface="Posterama"/>
              </a:rPr>
              <a:t>9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1064090380" name="Rectangle 6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458034142" name="Grafik 1" descr="Ein Bild, das Cartoon, Darstellung, Animation, Animierter Cartoon enthält.&#10;&#10;KI-generierte Inhalte können fehlerhaft sein."/>
          <p:cNvPicPr>
            <a:picLocks noChangeAspect="1"/>
          </p:cNvPicPr>
          <p:nvPr/>
        </p:nvPicPr>
        <p:blipFill rotWithShape="1">
          <a:blip r:embed="rId3"/>
          <a:srcRect l="380" t="271" r="-316" b="23668"/>
          <a:stretch/>
        </p:blipFill>
        <p:spPr bwMode="auto">
          <a:xfrm>
            <a:off x="579421" y="483619"/>
            <a:ext cx="11029773" cy="5892213"/>
          </a:xfrm>
          <a:custGeom>
            <a:avLst/>
            <a:gdLst/>
            <a:ahLst/>
            <a:cxnLst/>
            <a:rect l="l" t="t" r="r" b="b"/>
            <a:pathLst>
              <a:path w="10630858" h="5869478" fill="norm" stroke="1" extrusionOk="0">
                <a:moveTo>
                  <a:pt x="5791061" y="218"/>
                </a:moveTo>
                <a:cubicBezTo>
                  <a:pt x="5877327" y="-560"/>
                  <a:pt x="5971399" y="626"/>
                  <a:pt x="6073275" y="5793"/>
                </a:cubicBezTo>
                <a:cubicBezTo>
                  <a:pt x="6098744" y="7086"/>
                  <a:pt x="6121786" y="8165"/>
                  <a:pt x="6142651" y="9057"/>
                </a:cubicBezTo>
                <a:lnTo>
                  <a:pt x="6164185" y="9874"/>
                </a:lnTo>
                <a:lnTo>
                  <a:pt x="6258731" y="5793"/>
                </a:lnTo>
                <a:lnTo>
                  <a:pt x="6319194" y="2002"/>
                </a:lnTo>
                <a:lnTo>
                  <a:pt x="6413049" y="11772"/>
                </a:lnTo>
                <a:cubicBezTo>
                  <a:pt x="6592720" y="42783"/>
                  <a:pt x="6774188" y="66100"/>
                  <a:pt x="6956654" y="46745"/>
                </a:cubicBezTo>
                <a:cubicBezTo>
                  <a:pt x="7082424" y="33223"/>
                  <a:pt x="7207994" y="25294"/>
                  <a:pt x="7334364" y="25763"/>
                </a:cubicBezTo>
                <a:cubicBezTo>
                  <a:pt x="7624835" y="25763"/>
                  <a:pt x="7915502" y="28559"/>
                  <a:pt x="8205974" y="22730"/>
                </a:cubicBezTo>
                <a:cubicBezTo>
                  <a:pt x="8464499" y="17601"/>
                  <a:pt x="8722029" y="6412"/>
                  <a:pt x="8980756" y="34620"/>
                </a:cubicBezTo>
                <a:cubicBezTo>
                  <a:pt x="9362658" y="76124"/>
                  <a:pt x="9746556" y="62832"/>
                  <a:pt x="10129655" y="57937"/>
                </a:cubicBezTo>
                <a:lnTo>
                  <a:pt x="10163726" y="56766"/>
                </a:lnTo>
                <a:lnTo>
                  <a:pt x="10254950" y="73131"/>
                </a:lnTo>
                <a:lnTo>
                  <a:pt x="10311819" y="101928"/>
                </a:lnTo>
                <a:cubicBezTo>
                  <a:pt x="10479504" y="200737"/>
                  <a:pt x="10591476" y="367254"/>
                  <a:pt x="10625532" y="561669"/>
                </a:cubicBezTo>
                <a:lnTo>
                  <a:pt x="10626834" y="578090"/>
                </a:lnTo>
                <a:lnTo>
                  <a:pt x="10611964" y="734537"/>
                </a:lnTo>
                <a:cubicBezTo>
                  <a:pt x="10602387" y="823467"/>
                  <a:pt x="10587763" y="913306"/>
                  <a:pt x="10611964" y="1001326"/>
                </a:cubicBezTo>
                <a:cubicBezTo>
                  <a:pt x="10628543" y="1062669"/>
                  <a:pt x="10632231" y="1127783"/>
                  <a:pt x="10622705" y="1191154"/>
                </a:cubicBezTo>
                <a:cubicBezTo>
                  <a:pt x="10606645" y="1303627"/>
                  <a:pt x="10603293" y="1418084"/>
                  <a:pt x="10612740" y="1531572"/>
                </a:cubicBezTo>
                <a:cubicBezTo>
                  <a:pt x="10618978" y="1606398"/>
                  <a:pt x="10618020" y="1681815"/>
                  <a:pt x="10609893" y="1756397"/>
                </a:cubicBezTo>
                <a:cubicBezTo>
                  <a:pt x="10599152" y="1856690"/>
                  <a:pt x="10582457" y="1958800"/>
                  <a:pt x="10602776" y="2059394"/>
                </a:cubicBezTo>
                <a:cubicBezTo>
                  <a:pt x="10635130" y="2219226"/>
                  <a:pt x="10628659" y="2378906"/>
                  <a:pt x="10615717" y="2539949"/>
                </a:cubicBezTo>
                <a:cubicBezTo>
                  <a:pt x="10606011" y="2659785"/>
                  <a:pt x="10595269" y="2780984"/>
                  <a:pt x="10614682" y="2902183"/>
                </a:cubicBezTo>
                <a:cubicBezTo>
                  <a:pt x="10623029" y="2958418"/>
                  <a:pt x="10623029" y="3015928"/>
                  <a:pt x="10614682" y="3072165"/>
                </a:cubicBezTo>
                <a:cubicBezTo>
                  <a:pt x="10604587" y="3147914"/>
                  <a:pt x="10595010" y="3222907"/>
                  <a:pt x="10607952" y="3299413"/>
                </a:cubicBezTo>
                <a:cubicBezTo>
                  <a:pt x="10613646" y="3332743"/>
                  <a:pt x="10617917" y="3366376"/>
                  <a:pt x="10620894" y="3400009"/>
                </a:cubicBezTo>
                <a:cubicBezTo>
                  <a:pt x="10626822" y="3485877"/>
                  <a:pt x="10624699" y="3572233"/>
                  <a:pt x="10614553" y="3657556"/>
                </a:cubicBezTo>
                <a:cubicBezTo>
                  <a:pt x="10604846" y="3756637"/>
                  <a:pt x="10620635" y="3856323"/>
                  <a:pt x="10607694" y="3955100"/>
                </a:cubicBezTo>
                <a:cubicBezTo>
                  <a:pt x="10598504" y="4034653"/>
                  <a:pt x="10598155" y="4115265"/>
                  <a:pt x="10606658" y="4194923"/>
                </a:cubicBezTo>
                <a:cubicBezTo>
                  <a:pt x="10621954" y="4345512"/>
                  <a:pt x="10620998" y="4497755"/>
                  <a:pt x="10603811" y="4648057"/>
                </a:cubicBezTo>
                <a:cubicBezTo>
                  <a:pt x="10593198" y="4735775"/>
                  <a:pt x="10587116" y="4826067"/>
                  <a:pt x="10606140" y="4912119"/>
                </a:cubicBezTo>
                <a:cubicBezTo>
                  <a:pt x="10628530" y="5013245"/>
                  <a:pt x="10633189" y="5114446"/>
                  <a:pt x="10629921" y="5215515"/>
                </a:cubicBezTo>
                <a:lnTo>
                  <a:pt x="10625356" y="5273604"/>
                </a:lnTo>
                <a:lnTo>
                  <a:pt x="10624284" y="5284086"/>
                </a:lnTo>
                <a:cubicBezTo>
                  <a:pt x="10601148" y="5404993"/>
                  <a:pt x="10545219" y="5529874"/>
                  <a:pt x="10458692" y="5632218"/>
                </a:cubicBezTo>
                <a:lnTo>
                  <a:pt x="10418904" y="5670857"/>
                </a:lnTo>
                <a:lnTo>
                  <a:pt x="10417064" y="5673484"/>
                </a:lnTo>
                <a:cubicBezTo>
                  <a:pt x="10307992" y="5802550"/>
                  <a:pt x="10158402" y="5877799"/>
                  <a:pt x="9954609" y="5858572"/>
                </a:cubicBezTo>
                <a:cubicBezTo>
                  <a:pt x="9860355" y="5870096"/>
                  <a:pt x="9750551" y="5855439"/>
                  <a:pt x="9657171" y="5854061"/>
                </a:cubicBezTo>
                <a:lnTo>
                  <a:pt x="9612467" y="5856387"/>
                </a:lnTo>
                <a:lnTo>
                  <a:pt x="9279984" y="5838331"/>
                </a:lnTo>
                <a:cubicBezTo>
                  <a:pt x="9153141" y="5834280"/>
                  <a:pt x="9026273" y="5834164"/>
                  <a:pt x="8899305" y="5841275"/>
                </a:cubicBezTo>
                <a:cubicBezTo>
                  <a:pt x="8761407" y="5850940"/>
                  <a:pt x="8623304" y="5854733"/>
                  <a:pt x="8485266" y="5852671"/>
                </a:cubicBezTo>
                <a:lnTo>
                  <a:pt x="8314842" y="5842884"/>
                </a:lnTo>
                <a:lnTo>
                  <a:pt x="8193631" y="5825368"/>
                </a:lnTo>
                <a:lnTo>
                  <a:pt x="8029897" y="5818284"/>
                </a:lnTo>
                <a:lnTo>
                  <a:pt x="8028296" y="5817260"/>
                </a:lnTo>
                <a:lnTo>
                  <a:pt x="8008332" y="5817260"/>
                </a:lnTo>
                <a:lnTo>
                  <a:pt x="8006732" y="5818114"/>
                </a:lnTo>
                <a:lnTo>
                  <a:pt x="7839115" y="5825368"/>
                </a:lnTo>
                <a:lnTo>
                  <a:pt x="7801585" y="5830791"/>
                </a:lnTo>
                <a:lnTo>
                  <a:pt x="7734233" y="5834980"/>
                </a:lnTo>
                <a:lnTo>
                  <a:pt x="7482820" y="5855530"/>
                </a:lnTo>
                <a:lnTo>
                  <a:pt x="7445741" y="5854102"/>
                </a:lnTo>
                <a:lnTo>
                  <a:pt x="7403701" y="5858035"/>
                </a:lnTo>
                <a:lnTo>
                  <a:pt x="7155292" y="5854564"/>
                </a:lnTo>
                <a:cubicBezTo>
                  <a:pt x="6874805" y="5835913"/>
                  <a:pt x="6593917" y="5824488"/>
                  <a:pt x="6312830" y="5849900"/>
                </a:cubicBezTo>
                <a:lnTo>
                  <a:pt x="6232577" y="5855788"/>
                </a:lnTo>
                <a:lnTo>
                  <a:pt x="6231985" y="5855764"/>
                </a:lnTo>
                <a:lnTo>
                  <a:pt x="6166003" y="5858572"/>
                </a:lnTo>
                <a:cubicBezTo>
                  <a:pt x="6100624" y="5861901"/>
                  <a:pt x="6043822" y="5864887"/>
                  <a:pt x="5993271" y="5866513"/>
                </a:cubicBezTo>
                <a:lnTo>
                  <a:pt x="5925657" y="5866398"/>
                </a:lnTo>
                <a:lnTo>
                  <a:pt x="5833706" y="5859695"/>
                </a:lnTo>
                <a:cubicBezTo>
                  <a:pt x="5697214" y="5841788"/>
                  <a:pt x="5559607" y="5838897"/>
                  <a:pt x="5422657" y="5851067"/>
                </a:cubicBezTo>
                <a:lnTo>
                  <a:pt x="5250035" y="5858044"/>
                </a:lnTo>
                <a:lnTo>
                  <a:pt x="5151093" y="5858278"/>
                </a:lnTo>
                <a:lnTo>
                  <a:pt x="4972680" y="5851067"/>
                </a:lnTo>
                <a:cubicBezTo>
                  <a:pt x="4829141" y="5841741"/>
                  <a:pt x="4685204" y="5826120"/>
                  <a:pt x="4542066" y="5842905"/>
                </a:cubicBezTo>
                <a:cubicBezTo>
                  <a:pt x="4491758" y="5848734"/>
                  <a:pt x="4441488" y="5852626"/>
                  <a:pt x="4391242" y="5854962"/>
                </a:cubicBezTo>
                <a:lnTo>
                  <a:pt x="4246482" y="5857576"/>
                </a:lnTo>
                <a:lnTo>
                  <a:pt x="4221030" y="5856572"/>
                </a:lnTo>
                <a:lnTo>
                  <a:pt x="4218005" y="5856681"/>
                </a:lnTo>
                <a:lnTo>
                  <a:pt x="3939367" y="5844305"/>
                </a:lnTo>
                <a:cubicBezTo>
                  <a:pt x="3773470" y="5832648"/>
                  <a:pt x="3606974" y="5815626"/>
                  <a:pt x="3441875" y="5843140"/>
                </a:cubicBezTo>
                <a:cubicBezTo>
                  <a:pt x="3386806" y="5851400"/>
                  <a:pt x="3331601" y="5858126"/>
                  <a:pt x="3276306" y="5863318"/>
                </a:cubicBezTo>
                <a:lnTo>
                  <a:pt x="3225006" y="5866706"/>
                </a:lnTo>
                <a:lnTo>
                  <a:pt x="3194056" y="5866407"/>
                </a:lnTo>
                <a:lnTo>
                  <a:pt x="3082891" y="5863061"/>
                </a:lnTo>
                <a:lnTo>
                  <a:pt x="3013959" y="5869302"/>
                </a:lnTo>
                <a:cubicBezTo>
                  <a:pt x="2910698" y="5871464"/>
                  <a:pt x="2845426" y="5852913"/>
                  <a:pt x="2748311" y="5858572"/>
                </a:cubicBezTo>
                <a:cubicBezTo>
                  <a:pt x="2736171" y="5859279"/>
                  <a:pt x="2721419" y="5860082"/>
                  <a:pt x="2704411" y="5860936"/>
                </a:cubicBezTo>
                <a:lnTo>
                  <a:pt x="2650475" y="5863440"/>
                </a:lnTo>
                <a:lnTo>
                  <a:pt x="2436349" y="5854816"/>
                </a:lnTo>
                <a:cubicBezTo>
                  <a:pt x="2095150" y="5845165"/>
                  <a:pt x="1753811" y="5845122"/>
                  <a:pt x="1412584" y="5830782"/>
                </a:cubicBezTo>
                <a:cubicBezTo>
                  <a:pt x="1262458" y="5824256"/>
                  <a:pt x="1113131" y="5859227"/>
                  <a:pt x="963404" y="5861093"/>
                </a:cubicBezTo>
                <a:cubicBezTo>
                  <a:pt x="896140" y="5861967"/>
                  <a:pt x="828812" y="5861342"/>
                  <a:pt x="761431" y="5859896"/>
                </a:cubicBezTo>
                <a:lnTo>
                  <a:pt x="637698" y="5856158"/>
                </a:lnTo>
                <a:lnTo>
                  <a:pt x="592997" y="5853711"/>
                </a:lnTo>
                <a:cubicBezTo>
                  <a:pt x="391136" y="5830428"/>
                  <a:pt x="227663" y="5724844"/>
                  <a:pt x="123577" y="5564333"/>
                </a:cubicBezTo>
                <a:lnTo>
                  <a:pt x="99502" y="5518240"/>
                </a:lnTo>
                <a:lnTo>
                  <a:pt x="95609" y="5512764"/>
                </a:lnTo>
                <a:lnTo>
                  <a:pt x="86221" y="5492812"/>
                </a:lnTo>
                <a:lnTo>
                  <a:pt x="61763" y="5445986"/>
                </a:lnTo>
                <a:lnTo>
                  <a:pt x="56991" y="5430695"/>
                </a:lnTo>
                <a:lnTo>
                  <a:pt x="41922" y="5398673"/>
                </a:lnTo>
                <a:lnTo>
                  <a:pt x="25760" y="5339273"/>
                </a:lnTo>
                <a:lnTo>
                  <a:pt x="16811" y="5271956"/>
                </a:lnTo>
                <a:cubicBezTo>
                  <a:pt x="9305" y="5238090"/>
                  <a:pt x="4710" y="5203585"/>
                  <a:pt x="3092" y="5168860"/>
                </a:cubicBezTo>
                <a:cubicBezTo>
                  <a:pt x="-7132" y="5042101"/>
                  <a:pt x="10081" y="4917108"/>
                  <a:pt x="24446" y="4791844"/>
                </a:cubicBezTo>
                <a:cubicBezTo>
                  <a:pt x="34023" y="4712006"/>
                  <a:pt x="48647" y="4631352"/>
                  <a:pt x="24446" y="4552331"/>
                </a:cubicBezTo>
                <a:cubicBezTo>
                  <a:pt x="7867" y="4497261"/>
                  <a:pt x="4180" y="4438805"/>
                  <a:pt x="13705" y="4381912"/>
                </a:cubicBezTo>
                <a:cubicBezTo>
                  <a:pt x="29766" y="4280940"/>
                  <a:pt x="33117" y="4178184"/>
                  <a:pt x="23670" y="4076300"/>
                </a:cubicBezTo>
                <a:cubicBezTo>
                  <a:pt x="17432" y="4009125"/>
                  <a:pt x="18390" y="3941419"/>
                  <a:pt x="26517" y="3874462"/>
                </a:cubicBezTo>
                <a:cubicBezTo>
                  <a:pt x="37258" y="3784423"/>
                  <a:pt x="53954" y="3692752"/>
                  <a:pt x="33635" y="3602444"/>
                </a:cubicBezTo>
                <a:cubicBezTo>
                  <a:pt x="1280" y="3458954"/>
                  <a:pt x="7751" y="3315599"/>
                  <a:pt x="20694" y="3171022"/>
                </a:cubicBezTo>
                <a:cubicBezTo>
                  <a:pt x="30400" y="3063439"/>
                  <a:pt x="41141" y="2954632"/>
                  <a:pt x="21728" y="2845824"/>
                </a:cubicBezTo>
                <a:cubicBezTo>
                  <a:pt x="13381" y="2795337"/>
                  <a:pt x="13381" y="2743709"/>
                  <a:pt x="21728" y="2693221"/>
                </a:cubicBezTo>
                <a:cubicBezTo>
                  <a:pt x="31823" y="2625218"/>
                  <a:pt x="41400" y="2557892"/>
                  <a:pt x="28458" y="2489208"/>
                </a:cubicBezTo>
                <a:cubicBezTo>
                  <a:pt x="22764" y="2459285"/>
                  <a:pt x="18493" y="2429092"/>
                  <a:pt x="15516" y="2398898"/>
                </a:cubicBezTo>
                <a:cubicBezTo>
                  <a:pt x="9589" y="2321809"/>
                  <a:pt x="11711" y="2244283"/>
                  <a:pt x="21857" y="2167683"/>
                </a:cubicBezTo>
                <a:cubicBezTo>
                  <a:pt x="31564" y="2078733"/>
                  <a:pt x="15776" y="1989238"/>
                  <a:pt x="28717" y="1900560"/>
                </a:cubicBezTo>
                <a:cubicBezTo>
                  <a:pt x="37907" y="1829142"/>
                  <a:pt x="38255" y="1756772"/>
                  <a:pt x="29752" y="1685258"/>
                </a:cubicBezTo>
                <a:cubicBezTo>
                  <a:pt x="14456" y="1550065"/>
                  <a:pt x="15412" y="1413389"/>
                  <a:pt x="32599" y="1278454"/>
                </a:cubicBezTo>
                <a:cubicBezTo>
                  <a:pt x="43212" y="1199704"/>
                  <a:pt x="49294" y="1118644"/>
                  <a:pt x="30270" y="1041390"/>
                </a:cubicBezTo>
                <a:cubicBezTo>
                  <a:pt x="-14509" y="859818"/>
                  <a:pt x="11634" y="677973"/>
                  <a:pt x="30270" y="497354"/>
                </a:cubicBezTo>
                <a:lnTo>
                  <a:pt x="31725" y="472895"/>
                </a:lnTo>
                <a:lnTo>
                  <a:pt x="43781" y="427827"/>
                </a:lnTo>
                <a:lnTo>
                  <a:pt x="50994" y="413476"/>
                </a:lnTo>
                <a:lnTo>
                  <a:pt x="58372" y="387895"/>
                </a:lnTo>
                <a:cubicBezTo>
                  <a:pt x="111660" y="254431"/>
                  <a:pt x="198390" y="154469"/>
                  <a:pt x="306361" y="90092"/>
                </a:cubicBezTo>
                <a:lnTo>
                  <a:pt x="343340" y="71955"/>
                </a:lnTo>
                <a:lnTo>
                  <a:pt x="451947" y="55771"/>
                </a:lnTo>
                <a:lnTo>
                  <a:pt x="480681" y="50638"/>
                </a:lnTo>
                <a:lnTo>
                  <a:pt x="500476" y="51097"/>
                </a:lnTo>
                <a:cubicBezTo>
                  <a:pt x="614729" y="49684"/>
                  <a:pt x="728933" y="43772"/>
                  <a:pt x="843024" y="32056"/>
                </a:cubicBezTo>
                <a:cubicBezTo>
                  <a:pt x="1123212" y="7156"/>
                  <a:pt x="1404499" y="3566"/>
                  <a:pt x="1685086" y="21332"/>
                </a:cubicBezTo>
                <a:cubicBezTo>
                  <a:pt x="1938623" y="33688"/>
                  <a:pt x="2191759" y="64000"/>
                  <a:pt x="2445896" y="38121"/>
                </a:cubicBezTo>
                <a:cubicBezTo>
                  <a:pt x="2489616" y="33690"/>
                  <a:pt x="2532937" y="26111"/>
                  <a:pt x="2576333" y="19030"/>
                </a:cubicBezTo>
                <a:lnTo>
                  <a:pt x="2696353" y="4251"/>
                </a:lnTo>
                <a:lnTo>
                  <a:pt x="2745536" y="5232"/>
                </a:lnTo>
                <a:cubicBezTo>
                  <a:pt x="2818993" y="6452"/>
                  <a:pt x="2887864" y="7004"/>
                  <a:pt x="2947014" y="5793"/>
                </a:cubicBezTo>
                <a:cubicBezTo>
                  <a:pt x="3006163" y="4584"/>
                  <a:pt x="3060036" y="3178"/>
                  <a:pt x="3110399" y="1949"/>
                </a:cubicBezTo>
                <a:lnTo>
                  <a:pt x="3199002" y="221"/>
                </a:lnTo>
                <a:lnTo>
                  <a:pt x="3325015" y="3583"/>
                </a:lnTo>
                <a:cubicBezTo>
                  <a:pt x="3530714" y="12997"/>
                  <a:pt x="3736239" y="28910"/>
                  <a:pt x="3941762" y="43248"/>
                </a:cubicBezTo>
                <a:cubicBezTo>
                  <a:pt x="4091489" y="53739"/>
                  <a:pt x="4241215" y="66563"/>
                  <a:pt x="4390942" y="37886"/>
                </a:cubicBezTo>
                <a:cubicBezTo>
                  <a:pt x="4517292" y="15154"/>
                  <a:pt x="4645537" y="10467"/>
                  <a:pt x="4772844" y="23896"/>
                </a:cubicBezTo>
                <a:cubicBezTo>
                  <a:pt x="4885597" y="37327"/>
                  <a:pt x="4999052" y="40520"/>
                  <a:pt x="5112224" y="33456"/>
                </a:cubicBezTo>
                <a:lnTo>
                  <a:pt x="5477482" y="6922"/>
                </a:lnTo>
                <a:lnTo>
                  <a:pt x="5517883" y="7607"/>
                </a:lnTo>
                <a:lnTo>
                  <a:pt x="5555683" y="6426"/>
                </a:lnTo>
                <a:cubicBezTo>
                  <a:pt x="5626335" y="3737"/>
                  <a:pt x="5704795" y="995"/>
                  <a:pt x="5791061" y="218"/>
                </a:cubicBezTo>
                <a:close/>
              </a:path>
            </a:pathLst>
          </a:custGeom>
        </p:spPr>
      </p:pic>
      <p:sp>
        <p:nvSpPr>
          <p:cNvPr id="89262887" name="Textfeld 4"/>
          <p:cNvSpPr txBox="1"/>
          <p:nvPr/>
        </p:nvSpPr>
        <p:spPr bwMode="auto">
          <a:xfrm>
            <a:off x="6564657" y="2669275"/>
            <a:ext cx="3757528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3200">
                <a:latin typeface="Posterama"/>
                <a:cs typeface="Times New Roman"/>
              </a:rPr>
              <a:t>Was haben Hecken denn bitte mit Autounfällen zu tun?</a:t>
            </a:r>
            <a:endParaRPr lang="de-DE" sz="3200">
              <a:latin typeface="Posterama"/>
              <a:cs typeface="Posterama"/>
            </a:endParaRPr>
          </a:p>
        </p:txBody>
      </p:sp>
      <p:sp>
        <p:nvSpPr>
          <p:cNvPr id="885089713" name="Textfeld 3"/>
          <p:cNvSpPr txBox="1"/>
          <p:nvPr/>
        </p:nvSpPr>
        <p:spPr bwMode="auto">
          <a:xfrm>
            <a:off x="11493501" y="6193384"/>
            <a:ext cx="4316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l">
              <a:defRPr/>
            </a:pPr>
            <a:r>
              <a:rPr lang="de-DE">
                <a:latin typeface="Posterama"/>
                <a:cs typeface="Posterama"/>
              </a:rPr>
              <a:t>10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54612E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86469568" name="Rechteck: abgerundete Ecken 9"/>
          <p:cNvSpPr/>
          <p:nvPr/>
        </p:nvSpPr>
        <p:spPr bwMode="auto">
          <a:xfrm>
            <a:off x="10489679" y="308866"/>
            <a:ext cx="1946382" cy="5924403"/>
          </a:xfrm>
          <a:prstGeom prst="roundRect">
            <a:avLst>
              <a:gd name="adj" fmla="val 16667"/>
            </a:avLst>
          </a:prstGeom>
          <a:solidFill>
            <a:srgbClr val="96B3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68384428" name="Rechteck: abgerundete Ecken 10"/>
          <p:cNvSpPr/>
          <p:nvPr/>
        </p:nvSpPr>
        <p:spPr bwMode="auto">
          <a:xfrm>
            <a:off x="6353897" y="2240230"/>
            <a:ext cx="5585667" cy="2245094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3529217" name="Rechteck: abgerundete Ecken 11"/>
          <p:cNvSpPr/>
          <p:nvPr/>
        </p:nvSpPr>
        <p:spPr bwMode="auto">
          <a:xfrm>
            <a:off x="6368186" y="604654"/>
            <a:ext cx="5574638" cy="1446879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27165899" name="Rechteck: abgerundete Ecken 12"/>
          <p:cNvSpPr/>
          <p:nvPr/>
        </p:nvSpPr>
        <p:spPr bwMode="auto">
          <a:xfrm>
            <a:off x="6365010" y="4674853"/>
            <a:ext cx="5567220" cy="1834791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80472530" name="Textfeld 6"/>
          <p:cNvSpPr txBox="1"/>
          <p:nvPr/>
        </p:nvSpPr>
        <p:spPr bwMode="auto">
          <a:xfrm>
            <a:off x="6506185" y="4364555"/>
            <a:ext cx="5357664" cy="20005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endParaRPr lang="de-DE" sz="2800">
              <a:solidFill>
                <a:srgbClr val="FFFFFF"/>
              </a:solidFill>
              <a:latin typeface="Posterama"/>
              <a:cs typeface="Segoe UI"/>
            </a:endParaRPr>
          </a:p>
          <a:p>
            <a:pPr>
              <a:defRPr/>
            </a:pPr>
            <a:r>
              <a:rPr lang="de-DE" sz="2400">
                <a:latin typeface="Posterama"/>
                <a:cs typeface="Segoe UI"/>
              </a:rPr>
              <a:t>Du kannst die Zusammenhänge zwischen Hecken, der Landwirtschaft und dem Insektensterben erklären. </a:t>
            </a:r>
            <a:endParaRPr/>
          </a:p>
        </p:txBody>
      </p:sp>
      <p:sp>
        <p:nvSpPr>
          <p:cNvPr id="199851687" name="Textfeld 3"/>
          <p:cNvSpPr txBox="1"/>
          <p:nvPr/>
        </p:nvSpPr>
        <p:spPr bwMode="auto">
          <a:xfrm>
            <a:off x="6508224" y="1935597"/>
            <a:ext cx="5685454" cy="23838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endParaRPr lang="de-DE" sz="2800">
              <a:solidFill>
                <a:srgbClr val="FFFFFF"/>
              </a:solidFill>
              <a:latin typeface="Posterama"/>
              <a:cs typeface="Segoe UI"/>
            </a:endParaRPr>
          </a:p>
          <a:p>
            <a:pPr>
              <a:defRPr/>
            </a:pPr>
            <a:r>
              <a:rPr lang="en-US" sz="2400">
                <a:latin typeface="Posterama"/>
                <a:cs typeface="Posterama"/>
              </a:rPr>
              <a:t>Du </a:t>
            </a:r>
            <a:r>
              <a:rPr lang="en-US" sz="2400">
                <a:latin typeface="Posterama"/>
                <a:cs typeface="Posterama"/>
              </a:rPr>
              <a:t>kannst</a:t>
            </a:r>
            <a:r>
              <a:rPr lang="en-US" sz="2400">
                <a:latin typeface="Posterama"/>
                <a:cs typeface="Posterama"/>
              </a:rPr>
              <a:t> die </a:t>
            </a:r>
            <a:r>
              <a:rPr lang="en-US" sz="2400">
                <a:latin typeface="Posterama"/>
                <a:cs typeface="Posterama"/>
              </a:rPr>
              <a:t>Zusammenhänge</a:t>
            </a:r>
            <a:r>
              <a:rPr lang="en-US" sz="2400">
                <a:latin typeface="Posterama"/>
                <a:cs typeface="Posterama"/>
              </a:rPr>
              <a:t> </a:t>
            </a:r>
            <a:r>
              <a:rPr lang="en-US" sz="2400">
                <a:latin typeface="Posterama"/>
                <a:cs typeface="Posterama"/>
              </a:rPr>
              <a:t>zwischen</a:t>
            </a:r>
            <a:r>
              <a:rPr lang="en-US" sz="2400">
                <a:latin typeface="Posterama"/>
                <a:cs typeface="Posterama"/>
              </a:rPr>
              <a:t> </a:t>
            </a:r>
            <a:r>
              <a:rPr lang="en-US" sz="2400">
                <a:latin typeface="Posterama"/>
                <a:cs typeface="Posterama"/>
              </a:rPr>
              <a:t>Hecken</a:t>
            </a:r>
            <a:r>
              <a:rPr lang="en-US" sz="2400">
                <a:latin typeface="Posterama"/>
                <a:cs typeface="Posterama"/>
              </a:rPr>
              <a:t>, der DDR </a:t>
            </a:r>
            <a:r>
              <a:rPr lang="en-US" sz="2400">
                <a:latin typeface="Posterama"/>
                <a:cs typeface="Posterama"/>
              </a:rPr>
              <a:t>Vergangenheit</a:t>
            </a:r>
            <a:r>
              <a:rPr lang="en-US" sz="2400">
                <a:latin typeface="Posterama"/>
                <a:cs typeface="Posterama"/>
              </a:rPr>
              <a:t>, den </a:t>
            </a:r>
            <a:r>
              <a:rPr lang="en-US" sz="2400">
                <a:latin typeface="Posterama"/>
                <a:cs typeface="Posterama"/>
              </a:rPr>
              <a:t>Agrarsubventionen</a:t>
            </a:r>
            <a:r>
              <a:rPr lang="en-US" sz="2400">
                <a:latin typeface="Posterama"/>
                <a:cs typeface="Posterama"/>
              </a:rPr>
              <a:t> und dem </a:t>
            </a:r>
            <a:r>
              <a:rPr lang="en-US" sz="2400">
                <a:latin typeface="Posterama"/>
                <a:cs typeface="Posterama"/>
              </a:rPr>
              <a:t>Autounfall</a:t>
            </a:r>
            <a:r>
              <a:rPr lang="en-US" sz="2400">
                <a:latin typeface="Posterama"/>
                <a:cs typeface="Posterama"/>
              </a:rPr>
              <a:t> </a:t>
            </a:r>
            <a:r>
              <a:rPr lang="en-US" sz="2400">
                <a:latin typeface="Posterama"/>
                <a:cs typeface="Posterama"/>
              </a:rPr>
              <a:t>erklären</a:t>
            </a:r>
            <a:r>
              <a:rPr lang="en-US" sz="2400">
                <a:latin typeface="Posterama"/>
                <a:cs typeface="Posterama"/>
              </a:rPr>
              <a:t>. </a:t>
            </a:r>
            <a:endParaRPr/>
          </a:p>
        </p:txBody>
      </p:sp>
      <p:sp>
        <p:nvSpPr>
          <p:cNvPr id="1575867523" name="Flussdiagramm: Verbinder 15"/>
          <p:cNvSpPr/>
          <p:nvPr/>
        </p:nvSpPr>
        <p:spPr bwMode="auto">
          <a:xfrm>
            <a:off x="5544850" y="3087103"/>
            <a:ext cx="575733" cy="553155"/>
          </a:xfrm>
          <a:prstGeom prst="flowChartConnector">
            <a:avLst/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30217884" name="Flussdiagramm: Verbinder 23"/>
          <p:cNvSpPr/>
          <p:nvPr/>
        </p:nvSpPr>
        <p:spPr bwMode="auto">
          <a:xfrm>
            <a:off x="5544755" y="1048516"/>
            <a:ext cx="575733" cy="553155"/>
          </a:xfrm>
          <a:prstGeom prst="flowChartConnector">
            <a:avLst/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71038398" name="Textfeld 19"/>
          <p:cNvSpPr txBox="1"/>
          <p:nvPr/>
        </p:nvSpPr>
        <p:spPr bwMode="auto">
          <a:xfrm>
            <a:off x="5673954" y="3129000"/>
            <a:ext cx="28369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l">
              <a:defRPr/>
            </a:pPr>
            <a:r>
              <a:rPr lang="de-DE" sz="2400">
                <a:latin typeface="Posterama"/>
                <a:cs typeface="Posterama"/>
              </a:rPr>
              <a:t>2</a:t>
            </a:r>
            <a:endParaRPr/>
          </a:p>
        </p:txBody>
      </p:sp>
      <p:sp>
        <p:nvSpPr>
          <p:cNvPr id="719085100" name="Flussdiagramm: Verbinder 21"/>
          <p:cNvSpPr/>
          <p:nvPr/>
        </p:nvSpPr>
        <p:spPr bwMode="auto">
          <a:xfrm>
            <a:off x="5558352" y="5318538"/>
            <a:ext cx="575733" cy="553155"/>
          </a:xfrm>
          <a:prstGeom prst="flowChartConnector">
            <a:avLst/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033561281" name="Textfeld 20"/>
          <p:cNvSpPr txBox="1"/>
          <p:nvPr/>
        </p:nvSpPr>
        <p:spPr bwMode="auto">
          <a:xfrm>
            <a:off x="5675581" y="5352264"/>
            <a:ext cx="301669" cy="4785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l">
              <a:defRPr/>
            </a:pPr>
            <a:r>
              <a:rPr lang="de-DE" sz="2400">
                <a:latin typeface="Posterama"/>
                <a:cs typeface="Posterama"/>
              </a:rPr>
              <a:t>3</a:t>
            </a:r>
            <a:endParaRPr/>
          </a:p>
        </p:txBody>
      </p:sp>
      <p:sp>
        <p:nvSpPr>
          <p:cNvPr id="1505188812" name="Textfeld 18"/>
          <p:cNvSpPr txBox="1"/>
          <p:nvPr/>
        </p:nvSpPr>
        <p:spPr bwMode="auto">
          <a:xfrm>
            <a:off x="5706720" y="1094284"/>
            <a:ext cx="25651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l">
              <a:defRPr/>
            </a:pPr>
            <a:r>
              <a:rPr lang="de-DE" sz="2400">
                <a:latin typeface="Posterama"/>
                <a:cs typeface="Posterama"/>
              </a:rPr>
              <a:t>1</a:t>
            </a:r>
            <a:endParaRPr/>
          </a:p>
        </p:txBody>
      </p:sp>
      <p:sp>
        <p:nvSpPr>
          <p:cNvPr id="402763204" name="Rechteck: abgerundete Ecken 62"/>
          <p:cNvSpPr/>
          <p:nvPr/>
        </p:nvSpPr>
        <p:spPr bwMode="auto">
          <a:xfrm>
            <a:off x="1366639" y="4087970"/>
            <a:ext cx="3169920" cy="3807932"/>
          </a:xfrm>
          <a:prstGeom prst="roundRect">
            <a:avLst>
              <a:gd name="adj" fmla="val 16667"/>
            </a:avLst>
          </a:prstGeom>
          <a:solidFill>
            <a:srgbClr val="96B3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584911482" name="Freihand 58"/>
          <p:cNvPicPr/>
          <p:nvPr/>
        </p:nvPicPr>
        <p:blipFill rotWithShape="1">
          <a:blip r:embed="rId3"/>
          <a:stretch/>
        </p:blipFill>
        <p:spPr bwMode="auto">
          <a:xfrm>
            <a:off x="4925304" y="5857786"/>
            <a:ext cx="296913" cy="252173"/>
          </a:xfrm>
          <a:prstGeom prst="rect">
            <a:avLst/>
          </a:prstGeom>
        </p:spPr>
      </p:pic>
      <p:sp>
        <p:nvSpPr>
          <p:cNvPr id="138832543" name="Rechteck: abgerundete Ecken 61"/>
          <p:cNvSpPr/>
          <p:nvPr/>
        </p:nvSpPr>
        <p:spPr bwMode="auto">
          <a:xfrm rot="16199999">
            <a:off x="706267" y="-831899"/>
            <a:ext cx="3354344" cy="5657913"/>
          </a:xfrm>
          <a:prstGeom prst="roundRect">
            <a:avLst>
              <a:gd name="adj" fmla="val 16667"/>
            </a:avLst>
          </a:prstGeom>
          <a:solidFill>
            <a:srgbClr val="7087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91741604" name="Textfeld 5"/>
          <p:cNvSpPr txBox="1"/>
          <p:nvPr/>
        </p:nvSpPr>
        <p:spPr bwMode="auto">
          <a:xfrm>
            <a:off x="305717" y="603916"/>
            <a:ext cx="4641047" cy="29238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4000">
                <a:solidFill>
                  <a:srgbClr val="D5F086"/>
                </a:solidFill>
                <a:latin typeface="Posterama"/>
                <a:cs typeface="Posterama"/>
              </a:rPr>
              <a:t>Aufgabe </a:t>
            </a:r>
            <a:endParaRPr/>
          </a:p>
          <a:p>
            <a:pPr>
              <a:defRPr/>
            </a:pPr>
            <a:endParaRPr lang="de-DE" sz="2400">
              <a:solidFill>
                <a:srgbClr val="D5F086"/>
              </a:solidFill>
              <a:latin typeface="Posterama"/>
              <a:cs typeface="Posterama"/>
            </a:endParaRPr>
          </a:p>
          <a:p>
            <a:pPr>
              <a:defRPr/>
            </a:pPr>
            <a:r>
              <a:rPr lang="de-DE" sz="2400">
                <a:solidFill>
                  <a:srgbClr val="D5F086"/>
                </a:solidFill>
                <a:latin typeface="Posterama"/>
                <a:cs typeface="Posterama"/>
              </a:rPr>
              <a:t>Löse das Mystery und hilf Lucy zu erklären, was Hecken mit dem größten Autounfall in der Geschichte MVs zu tun haben.</a:t>
            </a:r>
            <a:endParaRPr/>
          </a:p>
          <a:p>
            <a:pPr>
              <a:defRPr/>
            </a:pPr>
            <a:endParaRPr lang="de-DE" sz="2400">
              <a:solidFill>
                <a:srgbClr val="D5F086"/>
              </a:solidFill>
              <a:latin typeface="Posterama"/>
              <a:cs typeface="Posterama"/>
            </a:endParaRPr>
          </a:p>
        </p:txBody>
      </p:sp>
      <p:sp>
        <p:nvSpPr>
          <p:cNvPr id="1339936734" name="Textfeld 25"/>
          <p:cNvSpPr txBox="1"/>
          <p:nvPr/>
        </p:nvSpPr>
        <p:spPr bwMode="auto">
          <a:xfrm>
            <a:off x="1443360" y="4344063"/>
            <a:ext cx="3203017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9600">
                <a:solidFill>
                  <a:srgbClr val="54612E"/>
                </a:solidFill>
                <a:latin typeface="Posterama"/>
                <a:cs typeface="Posterama"/>
              </a:rPr>
              <a:t>Ziele</a:t>
            </a:r>
            <a:r>
              <a:rPr lang="de-DE" sz="9600">
                <a:solidFill>
                  <a:srgbClr val="D5F086"/>
                </a:solidFill>
                <a:latin typeface="Posterama"/>
                <a:cs typeface="Posterama"/>
              </a:rPr>
              <a:t> </a:t>
            </a:r>
            <a:endParaRPr/>
          </a:p>
        </p:txBody>
      </p:sp>
      <p:pic>
        <p:nvPicPr>
          <p:cNvPr id="1827643572" name="Freihand 56"/>
          <p:cNvPicPr/>
          <p:nvPr/>
        </p:nvPicPr>
        <p:blipFill rotWithShape="1">
          <a:blip r:embed="rId4"/>
          <a:stretch/>
        </p:blipFill>
        <p:spPr bwMode="auto">
          <a:xfrm>
            <a:off x="3719817" y="5966077"/>
            <a:ext cx="1389677" cy="502388"/>
          </a:xfrm>
          <a:prstGeom prst="rect">
            <a:avLst/>
          </a:prstGeom>
        </p:spPr>
      </p:pic>
      <p:sp>
        <p:nvSpPr>
          <p:cNvPr id="405172423" name="Textfeld 4"/>
          <p:cNvSpPr txBox="1"/>
          <p:nvPr/>
        </p:nvSpPr>
        <p:spPr bwMode="auto">
          <a:xfrm>
            <a:off x="303645" y="6138455"/>
            <a:ext cx="437744" cy="3728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>
                <a:solidFill>
                  <a:schemeClr val="bg1"/>
                </a:solidFill>
                <a:latin typeface="Posterama"/>
                <a:cs typeface="Posterama"/>
              </a:rPr>
              <a:t>​ 11</a:t>
            </a:r>
            <a:endParaRPr/>
          </a:p>
        </p:txBody>
      </p:sp>
      <p:sp>
        <p:nvSpPr>
          <p:cNvPr id="2095812507" name="Textfeld 1"/>
          <p:cNvSpPr txBox="1"/>
          <p:nvPr/>
        </p:nvSpPr>
        <p:spPr bwMode="auto">
          <a:xfrm>
            <a:off x="6503844" y="307217"/>
            <a:ext cx="5531557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endParaRPr lang="de-DE" sz="2800">
              <a:solidFill>
                <a:srgbClr val="FFFFFF"/>
              </a:solidFill>
              <a:latin typeface="Posterama"/>
              <a:cs typeface="Segoe UI"/>
            </a:endParaRPr>
          </a:p>
          <a:p>
            <a:pPr>
              <a:defRPr/>
            </a:pPr>
            <a:r>
              <a:rPr lang="de-DE" sz="2400">
                <a:latin typeface="Posterama"/>
                <a:cs typeface="Segoe UI"/>
              </a:rPr>
              <a:t>Du kannst die Entstehung des Autounfalls im Jahr 2011 auf der A19 erklären.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54612E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96722085" name="Rechteck: abgerundete Ecken 11"/>
          <p:cNvSpPr/>
          <p:nvPr/>
        </p:nvSpPr>
        <p:spPr bwMode="auto">
          <a:xfrm>
            <a:off x="432835" y="1647455"/>
            <a:ext cx="3029620" cy="1344528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80985655" name="Textfeld 4"/>
          <p:cNvSpPr txBox="1"/>
          <p:nvPr/>
        </p:nvSpPr>
        <p:spPr bwMode="auto">
          <a:xfrm>
            <a:off x="11400793" y="6198284"/>
            <a:ext cx="49937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>
                <a:solidFill>
                  <a:schemeClr val="bg1"/>
                </a:solidFill>
                <a:latin typeface="Posterama"/>
                <a:cs typeface="Posterama"/>
              </a:rPr>
              <a:t>​ 12</a:t>
            </a:r>
            <a:endParaRPr/>
          </a:p>
        </p:txBody>
      </p:sp>
      <p:sp>
        <p:nvSpPr>
          <p:cNvPr id="2653119" name="Rechteck: abgerundete Ecken 2"/>
          <p:cNvSpPr/>
          <p:nvPr/>
        </p:nvSpPr>
        <p:spPr bwMode="auto">
          <a:xfrm rot="16199999">
            <a:off x="5598184" y="-4741933"/>
            <a:ext cx="955863" cy="11281674"/>
          </a:xfrm>
          <a:prstGeom prst="roundRect">
            <a:avLst>
              <a:gd name="adj" fmla="val 16667"/>
            </a:avLst>
          </a:prstGeom>
          <a:solidFill>
            <a:srgbClr val="96B3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DE"/>
          </a:p>
        </p:txBody>
      </p:sp>
      <p:sp>
        <p:nvSpPr>
          <p:cNvPr id="101964463" name="Rechteck: abgerundete Ecken 7"/>
          <p:cNvSpPr/>
          <p:nvPr/>
        </p:nvSpPr>
        <p:spPr bwMode="auto">
          <a:xfrm>
            <a:off x="4321910" y="1647456"/>
            <a:ext cx="3068365" cy="1164246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75562770" name="Rechteck: abgerundete Ecken 22"/>
          <p:cNvSpPr/>
          <p:nvPr/>
        </p:nvSpPr>
        <p:spPr bwMode="auto">
          <a:xfrm>
            <a:off x="432834" y="5294831"/>
            <a:ext cx="3068365" cy="1325153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54668418" name="Rechteck: abgerundete Ecken 24"/>
          <p:cNvSpPr/>
          <p:nvPr/>
        </p:nvSpPr>
        <p:spPr bwMode="auto">
          <a:xfrm>
            <a:off x="4330513" y="3157354"/>
            <a:ext cx="3048993" cy="1041020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11943970" name="Rechteck: abgerundete Ecken 26"/>
          <p:cNvSpPr/>
          <p:nvPr/>
        </p:nvSpPr>
        <p:spPr bwMode="auto">
          <a:xfrm>
            <a:off x="8571695" y="2115663"/>
            <a:ext cx="3107111" cy="1312240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62097013" name="Rechteck: abgerundete Ecken 27"/>
          <p:cNvSpPr/>
          <p:nvPr/>
        </p:nvSpPr>
        <p:spPr bwMode="auto">
          <a:xfrm>
            <a:off x="8571695" y="4227426"/>
            <a:ext cx="3107110" cy="1312239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33765689" name="Geschweifte Klammer rechts 32"/>
          <p:cNvSpPr/>
          <p:nvPr/>
        </p:nvSpPr>
        <p:spPr bwMode="auto">
          <a:xfrm>
            <a:off x="7647078" y="3679653"/>
            <a:ext cx="651797" cy="2425425"/>
          </a:xfrm>
          <a:prstGeom prst="rightBrace">
            <a:avLst>
              <a:gd name="adj1" fmla="val 8333"/>
              <a:gd name="adj2" fmla="val 50000"/>
            </a:avLst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24040084" name="Textfeld 42"/>
          <p:cNvSpPr txBox="1"/>
          <p:nvPr/>
        </p:nvSpPr>
        <p:spPr bwMode="auto">
          <a:xfrm>
            <a:off x="593985" y="229835"/>
            <a:ext cx="10893619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endParaRPr lang="de-DE" sz="2800">
              <a:solidFill>
                <a:srgbClr val="FFFFFF"/>
              </a:solidFill>
              <a:latin typeface="Posterama"/>
              <a:cs typeface="Segoe UI"/>
            </a:endParaRPr>
          </a:p>
          <a:p>
            <a:pPr>
              <a:defRPr/>
            </a:pPr>
            <a:r>
              <a:rPr lang="en-US" sz="2400">
                <a:latin typeface="Posterama"/>
                <a:cs typeface="Posterama"/>
              </a:rPr>
              <a:t>1. </a:t>
            </a:r>
            <a:r>
              <a:rPr lang="en-US" sz="2400">
                <a:latin typeface="Posterama"/>
                <a:cs typeface="Posterama"/>
              </a:rPr>
              <a:t>Erkläre</a:t>
            </a:r>
            <a:r>
              <a:rPr lang="en-US" sz="2400">
                <a:latin typeface="Posterama"/>
                <a:cs typeface="Posterama"/>
              </a:rPr>
              <a:t> die </a:t>
            </a:r>
            <a:r>
              <a:rPr lang="en-US" sz="2400">
                <a:latin typeface="Posterama"/>
                <a:cs typeface="Posterama"/>
              </a:rPr>
              <a:t>Entstehung</a:t>
            </a:r>
            <a:r>
              <a:rPr lang="en-US" sz="2400">
                <a:latin typeface="Posterama"/>
                <a:cs typeface="Posterama"/>
              </a:rPr>
              <a:t> des </a:t>
            </a:r>
            <a:r>
              <a:rPr lang="en-US" sz="2400">
                <a:latin typeface="Posterama"/>
                <a:cs typeface="Posterama"/>
              </a:rPr>
              <a:t>Autounfalls</a:t>
            </a:r>
            <a:r>
              <a:rPr lang="en-US" sz="2400">
                <a:latin typeface="Posterama"/>
                <a:cs typeface="Posterama"/>
              </a:rPr>
              <a:t> </a:t>
            </a:r>
            <a:r>
              <a:rPr lang="en-US" sz="2400">
                <a:latin typeface="Posterama"/>
                <a:cs typeface="Posterama"/>
              </a:rPr>
              <a:t>im</a:t>
            </a:r>
            <a:r>
              <a:rPr lang="en-US" sz="2400">
                <a:latin typeface="Posterama"/>
                <a:cs typeface="Posterama"/>
              </a:rPr>
              <a:t> Jahr 2011 auf der A19. </a:t>
            </a:r>
            <a:endParaRPr/>
          </a:p>
        </p:txBody>
      </p:sp>
      <p:sp>
        <p:nvSpPr>
          <p:cNvPr id="708365530" name="Textfeld 44"/>
          <p:cNvSpPr txBox="1"/>
          <p:nvPr/>
        </p:nvSpPr>
        <p:spPr bwMode="auto">
          <a:xfrm>
            <a:off x="498779" y="1721606"/>
            <a:ext cx="288912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2400">
                <a:latin typeface="Posterama"/>
                <a:cs typeface="Segoe UI"/>
              </a:rPr>
              <a:t>Klimawandel </a:t>
            </a:r>
            <a:endParaRPr lang="de-DE" sz="2400"/>
          </a:p>
          <a:p>
            <a:pPr algn="ctr">
              <a:defRPr/>
            </a:pPr>
            <a:r>
              <a:rPr lang="de-DE" sz="2400">
                <a:latin typeface="Posterama"/>
                <a:cs typeface="Segoe UI"/>
              </a:rPr>
              <a:t>und Extrem-</a:t>
            </a:r>
            <a:r>
              <a:rPr lang="de-DE" sz="2400">
                <a:latin typeface="Posterama"/>
                <a:cs typeface="Segoe UI"/>
              </a:rPr>
              <a:t>wetterereignisse</a:t>
            </a:r>
            <a:r>
              <a:rPr lang="de-DE" sz="2400">
                <a:latin typeface="Posterama"/>
                <a:cs typeface="Segoe UI"/>
              </a:rPr>
              <a:t> </a:t>
            </a:r>
            <a:endParaRPr lang="de-DE" sz="2400"/>
          </a:p>
        </p:txBody>
      </p:sp>
      <p:sp>
        <p:nvSpPr>
          <p:cNvPr id="1678570536" name="Textfeld 46"/>
          <p:cNvSpPr txBox="1"/>
          <p:nvPr/>
        </p:nvSpPr>
        <p:spPr bwMode="auto">
          <a:xfrm>
            <a:off x="4499724" y="1383027"/>
            <a:ext cx="2707364" cy="12618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endParaRPr lang="de-DE" sz="2800">
              <a:solidFill>
                <a:srgbClr val="FFFFFF"/>
              </a:solidFill>
              <a:latin typeface="Posterama"/>
              <a:cs typeface="Segoe UI"/>
            </a:endParaRPr>
          </a:p>
          <a:p>
            <a:pPr algn="ctr">
              <a:defRPr/>
            </a:pPr>
            <a:r>
              <a:rPr lang="en-US" sz="2400">
                <a:latin typeface="Posterama"/>
                <a:cs typeface="Posterama"/>
              </a:rPr>
              <a:t>extrem</a:t>
            </a:r>
            <a:r>
              <a:rPr lang="en-US" sz="2400">
                <a:latin typeface="Posterama"/>
                <a:cs typeface="Posterama"/>
              </a:rPr>
              <a:t> </a:t>
            </a:r>
            <a:r>
              <a:rPr lang="en-US" sz="2400">
                <a:latin typeface="Posterama"/>
                <a:cs typeface="Posterama"/>
              </a:rPr>
              <a:t>trockener</a:t>
            </a:r>
            <a:r>
              <a:rPr lang="en-US" sz="2400">
                <a:latin typeface="Posterama"/>
                <a:cs typeface="Posterama"/>
              </a:rPr>
              <a:t> </a:t>
            </a:r>
            <a:r>
              <a:rPr lang="en-US" sz="2400">
                <a:latin typeface="Posterama"/>
                <a:cs typeface="Posterama"/>
              </a:rPr>
              <a:t>Frühling</a:t>
            </a:r>
            <a:r>
              <a:rPr lang="en-US" sz="2400">
                <a:latin typeface="Posterama"/>
                <a:cs typeface="Posterama"/>
              </a:rPr>
              <a:t> 2011</a:t>
            </a:r>
            <a:endParaRPr/>
          </a:p>
        </p:txBody>
      </p:sp>
      <p:sp>
        <p:nvSpPr>
          <p:cNvPr id="184633821" name="Textfeld 49"/>
          <p:cNvSpPr txBox="1"/>
          <p:nvPr/>
        </p:nvSpPr>
        <p:spPr bwMode="auto">
          <a:xfrm>
            <a:off x="518152" y="5660818"/>
            <a:ext cx="2889125" cy="52322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2800">
                <a:latin typeface="Posterama"/>
                <a:cs typeface="Segoe UI"/>
              </a:rPr>
              <a:t>Winderosion </a:t>
            </a:r>
            <a:endParaRPr/>
          </a:p>
        </p:txBody>
      </p:sp>
      <p:sp>
        <p:nvSpPr>
          <p:cNvPr id="1855021657" name="Textfeld 52"/>
          <p:cNvSpPr txBox="1"/>
          <p:nvPr/>
        </p:nvSpPr>
        <p:spPr bwMode="auto">
          <a:xfrm>
            <a:off x="4415300" y="3308581"/>
            <a:ext cx="2889125" cy="83099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2400">
                <a:latin typeface="Posterama"/>
                <a:cs typeface="Segoe UI"/>
              </a:rPr>
              <a:t>ausgetrockneter Boden </a:t>
            </a:r>
            <a:endParaRPr/>
          </a:p>
        </p:txBody>
      </p:sp>
      <p:sp>
        <p:nvSpPr>
          <p:cNvPr id="330409738" name="Textfeld 53"/>
          <p:cNvSpPr txBox="1"/>
          <p:nvPr/>
        </p:nvSpPr>
        <p:spPr bwMode="auto">
          <a:xfrm>
            <a:off x="8598894" y="2368614"/>
            <a:ext cx="3063480" cy="837453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2400">
                <a:latin typeface="Posterama"/>
                <a:cs typeface="Segoe UI"/>
              </a:rPr>
              <a:t>Massenkarambolage auf der A19</a:t>
            </a:r>
            <a:endParaRPr/>
          </a:p>
        </p:txBody>
      </p:sp>
      <p:sp>
        <p:nvSpPr>
          <p:cNvPr id="390053335" name="Textfeld 54"/>
          <p:cNvSpPr txBox="1"/>
          <p:nvPr/>
        </p:nvSpPr>
        <p:spPr bwMode="auto">
          <a:xfrm>
            <a:off x="8682843" y="4467461"/>
            <a:ext cx="2889125" cy="83099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2400">
                <a:latin typeface="Posterama"/>
                <a:cs typeface="Segoe UI"/>
              </a:rPr>
              <a:t>Entstehung eines Sandsturms </a:t>
            </a:r>
            <a:endParaRPr/>
          </a:p>
        </p:txBody>
      </p:sp>
      <p:sp>
        <p:nvSpPr>
          <p:cNvPr id="486732907" name="Pfeil: nach rechts 3"/>
          <p:cNvSpPr/>
          <p:nvPr/>
        </p:nvSpPr>
        <p:spPr bwMode="auto">
          <a:xfrm>
            <a:off x="3635826" y="2371175"/>
            <a:ext cx="528466" cy="13629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96492054" name="Pfeil: nach rechts 6"/>
          <p:cNvSpPr/>
          <p:nvPr/>
        </p:nvSpPr>
        <p:spPr bwMode="auto">
          <a:xfrm rot="10800000">
            <a:off x="3635826" y="6114016"/>
            <a:ext cx="528466" cy="13629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21511872" name="Textfeld 10"/>
          <p:cNvSpPr txBox="1"/>
          <p:nvPr/>
        </p:nvSpPr>
        <p:spPr bwMode="auto">
          <a:xfrm>
            <a:off x="3501465" y="1962317"/>
            <a:ext cx="10160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400">
                <a:solidFill>
                  <a:srgbClr val="FFFFFF"/>
                </a:solidFill>
                <a:latin typeface="Posterama"/>
                <a:cs typeface="Posterama"/>
              </a:rPr>
              <a:t>Beispiel</a:t>
            </a:r>
            <a:endParaRPr/>
          </a:p>
        </p:txBody>
      </p:sp>
      <p:sp>
        <p:nvSpPr>
          <p:cNvPr id="768236570" name="Textfeld 14"/>
          <p:cNvSpPr txBox="1"/>
          <p:nvPr/>
        </p:nvSpPr>
        <p:spPr bwMode="auto">
          <a:xfrm>
            <a:off x="3411059" y="5431537"/>
            <a:ext cx="10160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400">
                <a:solidFill>
                  <a:srgbClr val="FFFFFF"/>
                </a:solidFill>
                <a:latin typeface="Aptos"/>
                <a:cs typeface="Posterama"/>
              </a:rPr>
              <a:t>   a</a:t>
            </a:r>
            <a:r>
              <a:rPr lang="de-DE" sz="1400" b="1">
                <a:solidFill>
                  <a:srgbClr val="FFFFFF"/>
                </a:solidFill>
                <a:latin typeface="Aptos"/>
                <a:cs typeface="Posterama"/>
              </a:rPr>
              <a:t>nfällig</a:t>
            </a:r>
            <a:r>
              <a:rPr lang="de-DE" sz="1400">
                <a:solidFill>
                  <a:srgbClr val="FFFFFF"/>
                </a:solidFill>
                <a:latin typeface="Aptos"/>
                <a:cs typeface="Posterama"/>
              </a:rPr>
              <a:t> </a:t>
            </a:r>
            <a:endParaRPr lang="de-DE"/>
          </a:p>
          <a:p>
            <a:pPr algn="ctr">
              <a:defRPr/>
            </a:pPr>
            <a:r>
              <a:rPr lang="de-DE" sz="1400" b="1">
                <a:solidFill>
                  <a:srgbClr val="FFFFFF"/>
                </a:solidFill>
                <a:latin typeface="Aptos"/>
                <a:cs typeface="Posterama"/>
              </a:rPr>
              <a:t>für</a:t>
            </a:r>
            <a:endParaRPr lang="de-DE" b="1"/>
          </a:p>
        </p:txBody>
      </p:sp>
      <p:sp>
        <p:nvSpPr>
          <p:cNvPr id="1694290706" name="Rechteck: abgerundete Ecken 1"/>
          <p:cNvSpPr/>
          <p:nvPr/>
        </p:nvSpPr>
        <p:spPr bwMode="auto">
          <a:xfrm>
            <a:off x="4317598" y="4326186"/>
            <a:ext cx="3074823" cy="1079764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62098587" name="Rechteck: abgerundete Ecken 5"/>
          <p:cNvSpPr/>
          <p:nvPr/>
        </p:nvSpPr>
        <p:spPr bwMode="auto">
          <a:xfrm>
            <a:off x="4330511" y="5546677"/>
            <a:ext cx="3074823" cy="1079764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30551224" name="Textfeld 8"/>
          <p:cNvSpPr txBox="1"/>
          <p:nvPr/>
        </p:nvSpPr>
        <p:spPr bwMode="auto">
          <a:xfrm>
            <a:off x="4421757" y="4445124"/>
            <a:ext cx="2889125" cy="83099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2400">
                <a:latin typeface="Posterama"/>
                <a:cs typeface="Segoe UI"/>
              </a:rPr>
              <a:t>hohe Wind-geschwindigkeiten </a:t>
            </a:r>
            <a:endParaRPr/>
          </a:p>
        </p:txBody>
      </p:sp>
      <p:sp>
        <p:nvSpPr>
          <p:cNvPr id="683307770" name="Textfeld 12"/>
          <p:cNvSpPr txBox="1"/>
          <p:nvPr/>
        </p:nvSpPr>
        <p:spPr bwMode="auto">
          <a:xfrm>
            <a:off x="4408841" y="5672072"/>
            <a:ext cx="2889125" cy="83099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2400">
                <a:latin typeface="Posterama"/>
                <a:cs typeface="Segoe UI"/>
              </a:rPr>
              <a:t>frisch gepflügtes / unbedecktes Feld</a:t>
            </a:r>
            <a:endParaRPr/>
          </a:p>
        </p:txBody>
      </p:sp>
      <p:sp>
        <p:nvSpPr>
          <p:cNvPr id="1389465527" name="Textfeld 13"/>
          <p:cNvSpPr txBox="1"/>
          <p:nvPr/>
        </p:nvSpPr>
        <p:spPr bwMode="auto">
          <a:xfrm>
            <a:off x="7459990" y="2938892"/>
            <a:ext cx="10160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1400">
                <a:solidFill>
                  <a:srgbClr val="FFFFFF"/>
                </a:solidFill>
                <a:latin typeface="Aptos"/>
                <a:cs typeface="Posterama"/>
              </a:rPr>
              <a:t>  </a:t>
            </a:r>
            <a:r>
              <a:rPr lang="de-DE" sz="1400" b="1">
                <a:solidFill>
                  <a:srgbClr val="FFFFFF"/>
                </a:solidFill>
                <a:latin typeface="Aptos"/>
                <a:cs typeface="Posterama"/>
              </a:rPr>
              <a:t>führten zu</a:t>
            </a:r>
            <a:endParaRPr lang="de-DE" sz="1400" b="1">
              <a:solidFill>
                <a:srgbClr val="FFFFFF"/>
              </a:solidFill>
              <a:cs typeface="Posterama"/>
            </a:endParaRPr>
          </a:p>
        </p:txBody>
      </p:sp>
      <p:sp>
        <p:nvSpPr>
          <p:cNvPr id="975751890" name="Textfeld 16"/>
          <p:cNvSpPr txBox="1"/>
          <p:nvPr/>
        </p:nvSpPr>
        <p:spPr bwMode="auto">
          <a:xfrm>
            <a:off x="4198888" y="2809739"/>
            <a:ext cx="189423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1400">
                <a:solidFill>
                  <a:srgbClr val="FFFFFF"/>
                </a:solidFill>
                <a:latin typeface="Aptos"/>
                <a:cs typeface="Posterama"/>
              </a:rPr>
              <a:t>  </a:t>
            </a:r>
            <a:r>
              <a:rPr lang="de-DE" sz="1400" b="1">
                <a:solidFill>
                  <a:srgbClr val="FFFFFF"/>
                </a:solidFill>
                <a:latin typeface="Aptos"/>
                <a:cs typeface="Posterama"/>
              </a:rPr>
              <a:t>führten zu</a:t>
            </a:r>
            <a:endParaRPr lang="de-DE" sz="1400" b="1">
              <a:solidFill>
                <a:srgbClr val="FFFFFF"/>
              </a:solidFill>
              <a:cs typeface="Posterama"/>
            </a:endParaRPr>
          </a:p>
        </p:txBody>
      </p:sp>
      <p:sp>
        <p:nvSpPr>
          <p:cNvPr id="385400390" name="Pfeil: nach rechts 18"/>
          <p:cNvSpPr/>
          <p:nvPr/>
        </p:nvSpPr>
        <p:spPr bwMode="auto">
          <a:xfrm rot="5400000">
            <a:off x="6044520" y="2907156"/>
            <a:ext cx="218501" cy="13629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041029653" name="Pfeil: nach rechts 19"/>
          <p:cNvSpPr/>
          <p:nvPr/>
        </p:nvSpPr>
        <p:spPr bwMode="auto">
          <a:xfrm rot="16199999">
            <a:off x="9331453" y="3727276"/>
            <a:ext cx="528466" cy="13629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90466532" name="Textfeld 20"/>
          <p:cNvSpPr txBox="1"/>
          <p:nvPr/>
        </p:nvSpPr>
        <p:spPr bwMode="auto">
          <a:xfrm>
            <a:off x="9972007" y="3641300"/>
            <a:ext cx="10160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400">
                <a:solidFill>
                  <a:srgbClr val="FFFFFF"/>
                </a:solidFill>
                <a:latin typeface="Posterama"/>
                <a:cs typeface="Posterama"/>
              </a:rPr>
              <a:t>führte zu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672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36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1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732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6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57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75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40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66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02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29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055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09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30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3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49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56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76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46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09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5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102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46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40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194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6722085" grpId="0" animBg="1"/>
      <p:bldP spid="101964463" grpId="0" animBg="1"/>
      <p:bldP spid="1575562770" grpId="0" animBg="1"/>
      <p:bldP spid="554668418" grpId="0" animBg="1"/>
      <p:bldP spid="1811943970" grpId="0" animBg="1"/>
      <p:bldP spid="1262097013" grpId="0" animBg="1"/>
      <p:bldP spid="1033765689" grpId="0" animBg="1"/>
      <p:bldP spid="708365530" grpId="0"/>
      <p:bldP spid="1678570536" grpId="0"/>
      <p:bldP spid="184633821" grpId="0"/>
      <p:bldP spid="1855021657" grpId="0"/>
      <p:bldP spid="330409738" grpId="0"/>
      <p:bldP spid="390053335" grpId="0"/>
      <p:bldP spid="486732907" grpId="0" animBg="1"/>
      <p:bldP spid="1896492054" grpId="0" animBg="1"/>
      <p:bldP spid="621511872" grpId="0"/>
      <p:bldP spid="768236570" grpId="0"/>
      <p:bldP spid="1694290706" grpId="0" animBg="1"/>
      <p:bldP spid="1162098587" grpId="0" animBg="1"/>
      <p:bldP spid="1930551224" grpId="0"/>
      <p:bldP spid="683307770" grpId="0"/>
      <p:bldP spid="1389465527" grpId="0"/>
      <p:bldP spid="975751890" grpId="0"/>
      <p:bldP spid="385400390" grpId="0" animBg="1"/>
      <p:bldP spid="2041029653" grpId="0" animBg="1"/>
      <p:bldP spid="5904665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54612E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91248513" name="Rechteck: abgerundete Ecken 11"/>
          <p:cNvSpPr/>
          <p:nvPr/>
        </p:nvSpPr>
        <p:spPr bwMode="auto">
          <a:xfrm>
            <a:off x="452206" y="1990539"/>
            <a:ext cx="3074823" cy="1531798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49352358" name="Textfeld 4"/>
          <p:cNvSpPr txBox="1"/>
          <p:nvPr/>
        </p:nvSpPr>
        <p:spPr bwMode="auto">
          <a:xfrm>
            <a:off x="172499" y="6215091"/>
            <a:ext cx="57221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>
                <a:solidFill>
                  <a:schemeClr val="bg1"/>
                </a:solidFill>
                <a:latin typeface="Posterama"/>
                <a:cs typeface="Posterama"/>
              </a:rPr>
              <a:t>​ 13</a:t>
            </a:r>
            <a:endParaRPr/>
          </a:p>
        </p:txBody>
      </p:sp>
      <p:sp>
        <p:nvSpPr>
          <p:cNvPr id="1366715876" name="Rechteck: abgerundete Ecken 2"/>
          <p:cNvSpPr/>
          <p:nvPr/>
        </p:nvSpPr>
        <p:spPr bwMode="auto">
          <a:xfrm rot="16199999">
            <a:off x="5377944" y="-4637929"/>
            <a:ext cx="1441547" cy="11275217"/>
          </a:xfrm>
          <a:prstGeom prst="roundRect">
            <a:avLst>
              <a:gd name="adj" fmla="val 16667"/>
            </a:avLst>
          </a:prstGeom>
          <a:solidFill>
            <a:srgbClr val="96B3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DE"/>
          </a:p>
        </p:txBody>
      </p:sp>
      <p:sp>
        <p:nvSpPr>
          <p:cNvPr id="88995712" name="Rechteck: abgerundete Ecken 7"/>
          <p:cNvSpPr/>
          <p:nvPr/>
        </p:nvSpPr>
        <p:spPr bwMode="auto">
          <a:xfrm>
            <a:off x="4561732" y="1986748"/>
            <a:ext cx="3068365" cy="1332144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04512387" name="Rechteck: abgerundete Ecken 24"/>
          <p:cNvSpPr/>
          <p:nvPr/>
        </p:nvSpPr>
        <p:spPr bwMode="auto">
          <a:xfrm>
            <a:off x="4557419" y="3548600"/>
            <a:ext cx="3068365" cy="1325153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65670721" name="Rechteck: abgerundete Ecken 26"/>
          <p:cNvSpPr/>
          <p:nvPr/>
        </p:nvSpPr>
        <p:spPr bwMode="auto">
          <a:xfrm>
            <a:off x="8668559" y="2697087"/>
            <a:ext cx="3068365" cy="1325153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84657942" name="Rechteck: abgerundete Ecken 27"/>
          <p:cNvSpPr/>
          <p:nvPr/>
        </p:nvSpPr>
        <p:spPr bwMode="auto">
          <a:xfrm>
            <a:off x="8700847" y="5064903"/>
            <a:ext cx="3068365" cy="1325153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65582756" name="Textfeld 42"/>
          <p:cNvSpPr txBox="1"/>
          <p:nvPr/>
        </p:nvSpPr>
        <p:spPr bwMode="auto">
          <a:xfrm>
            <a:off x="541258" y="618"/>
            <a:ext cx="11216500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endParaRPr lang="de-DE" sz="2800">
              <a:solidFill>
                <a:srgbClr val="FFFFFF"/>
              </a:solidFill>
              <a:latin typeface="Posterama"/>
              <a:cs typeface="Segoe UI"/>
            </a:endParaRPr>
          </a:p>
          <a:p>
            <a:pPr>
              <a:defRPr/>
            </a:pPr>
            <a:r>
              <a:rPr lang="en-US" sz="2400">
                <a:latin typeface="Posterama"/>
                <a:cs typeface="Posterama"/>
              </a:rPr>
              <a:t>2. Du </a:t>
            </a:r>
            <a:r>
              <a:rPr lang="en-US" sz="2400">
                <a:latin typeface="Posterama"/>
                <a:cs typeface="Posterama"/>
              </a:rPr>
              <a:t>kannst</a:t>
            </a:r>
            <a:r>
              <a:rPr lang="en-US" sz="2400">
                <a:latin typeface="Posterama"/>
                <a:cs typeface="Posterama"/>
              </a:rPr>
              <a:t> die </a:t>
            </a:r>
            <a:r>
              <a:rPr lang="en-US" sz="2400">
                <a:latin typeface="Posterama"/>
                <a:cs typeface="Posterama"/>
              </a:rPr>
              <a:t>Zusammenhänge</a:t>
            </a:r>
            <a:r>
              <a:rPr lang="en-US" sz="2400">
                <a:latin typeface="Posterama"/>
                <a:cs typeface="Posterama"/>
              </a:rPr>
              <a:t> </a:t>
            </a:r>
            <a:r>
              <a:rPr lang="en-US" sz="2400">
                <a:latin typeface="Posterama"/>
                <a:cs typeface="Posterama"/>
              </a:rPr>
              <a:t>zwischen</a:t>
            </a:r>
            <a:r>
              <a:rPr lang="en-US" sz="2400">
                <a:latin typeface="Posterama"/>
                <a:cs typeface="Posterama"/>
              </a:rPr>
              <a:t> </a:t>
            </a:r>
            <a:r>
              <a:rPr lang="en-US" sz="2400">
                <a:latin typeface="Posterama"/>
                <a:cs typeface="Posterama"/>
              </a:rPr>
              <a:t>Hecken</a:t>
            </a:r>
            <a:r>
              <a:rPr lang="en-US" sz="2400">
                <a:latin typeface="Posterama"/>
                <a:cs typeface="Posterama"/>
              </a:rPr>
              <a:t>, der </a:t>
            </a:r>
            <a:endParaRPr/>
          </a:p>
          <a:p>
            <a:pPr>
              <a:defRPr/>
            </a:pPr>
            <a:r>
              <a:rPr lang="en-US" sz="2400">
                <a:latin typeface="Posterama"/>
                <a:cs typeface="Posterama"/>
              </a:rPr>
              <a:t>    </a:t>
            </a:r>
            <a:r>
              <a:rPr lang="en-US" sz="2400">
                <a:latin typeface="Posterama"/>
                <a:cs typeface="Posterama"/>
              </a:rPr>
              <a:t>Zwangskollektivierung</a:t>
            </a:r>
            <a:r>
              <a:rPr lang="en-US" sz="2400">
                <a:latin typeface="Posterama"/>
                <a:cs typeface="Posterama"/>
              </a:rPr>
              <a:t> in der DDR, den </a:t>
            </a:r>
            <a:r>
              <a:rPr lang="en-US" sz="2400">
                <a:latin typeface="Posterama"/>
                <a:cs typeface="Posterama"/>
              </a:rPr>
              <a:t>Agrarsubventionen</a:t>
            </a:r>
            <a:r>
              <a:rPr lang="en-US" sz="2400">
                <a:latin typeface="Posterama"/>
                <a:cs typeface="Posterama"/>
              </a:rPr>
              <a:t> und dem  </a:t>
            </a:r>
            <a:endParaRPr lang="en-US">
              <a:latin typeface="Aptos"/>
              <a:cs typeface="Posterama"/>
            </a:endParaRPr>
          </a:p>
          <a:p>
            <a:pPr>
              <a:defRPr/>
            </a:pPr>
            <a:r>
              <a:rPr lang="en-US" sz="2400">
                <a:latin typeface="Posterama"/>
                <a:cs typeface="Posterama"/>
              </a:rPr>
              <a:t>    </a:t>
            </a:r>
            <a:r>
              <a:rPr lang="en-US" sz="2400">
                <a:latin typeface="Posterama"/>
                <a:cs typeface="Posterama"/>
              </a:rPr>
              <a:t>Autounfall</a:t>
            </a:r>
            <a:r>
              <a:rPr lang="en-US" sz="2400">
                <a:latin typeface="Posterama"/>
                <a:cs typeface="Posterama"/>
              </a:rPr>
              <a:t> </a:t>
            </a:r>
            <a:r>
              <a:rPr lang="en-US" sz="2400">
                <a:latin typeface="Posterama"/>
                <a:cs typeface="Posterama"/>
              </a:rPr>
              <a:t>erklären</a:t>
            </a:r>
            <a:r>
              <a:rPr lang="en-US" sz="2400">
                <a:latin typeface="Posterama"/>
                <a:cs typeface="Posterama"/>
              </a:rPr>
              <a:t>. </a:t>
            </a:r>
            <a:endParaRPr lang="en-US"/>
          </a:p>
        </p:txBody>
      </p:sp>
      <p:sp>
        <p:nvSpPr>
          <p:cNvPr id="1587156925" name="Textfeld 44"/>
          <p:cNvSpPr txBox="1"/>
          <p:nvPr/>
        </p:nvSpPr>
        <p:spPr bwMode="auto">
          <a:xfrm>
            <a:off x="543983" y="2153081"/>
            <a:ext cx="288912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2400">
                <a:latin typeface="Posterama"/>
                <a:cs typeface="Segoe UI"/>
              </a:rPr>
              <a:t>Zwangs-kollektivierung (DDR) </a:t>
            </a:r>
            <a:endParaRPr/>
          </a:p>
        </p:txBody>
      </p:sp>
      <p:sp>
        <p:nvSpPr>
          <p:cNvPr id="333280178" name="Textfeld 46"/>
          <p:cNvSpPr txBox="1"/>
          <p:nvPr/>
        </p:nvSpPr>
        <p:spPr bwMode="auto">
          <a:xfrm>
            <a:off x="4669043" y="1614079"/>
            <a:ext cx="2868803" cy="161830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endParaRPr lang="de-DE" sz="2800">
              <a:solidFill>
                <a:srgbClr val="FFFFFF"/>
              </a:solidFill>
              <a:latin typeface="Posterama"/>
              <a:cs typeface="Segoe UI"/>
            </a:endParaRPr>
          </a:p>
          <a:p>
            <a:pPr algn="ctr">
              <a:defRPr/>
            </a:pPr>
            <a:r>
              <a:rPr lang="en-US" sz="2400">
                <a:latin typeface="Posterama"/>
                <a:cs typeface="Posterama"/>
              </a:rPr>
              <a:t>Zusammenschluss</a:t>
            </a:r>
            <a:r>
              <a:rPr lang="en-US" sz="2400">
                <a:latin typeface="Posterama"/>
                <a:cs typeface="Posterama"/>
              </a:rPr>
              <a:t> von </a:t>
            </a:r>
            <a:r>
              <a:rPr lang="en-US" sz="2400">
                <a:latin typeface="Posterama"/>
                <a:cs typeface="Posterama"/>
              </a:rPr>
              <a:t>Feldern</a:t>
            </a:r>
            <a:r>
              <a:rPr lang="en-US" sz="2400">
                <a:latin typeface="Posterama"/>
                <a:cs typeface="Posterama"/>
              </a:rPr>
              <a:t> und </a:t>
            </a:r>
            <a:r>
              <a:rPr lang="en-US" sz="2400">
                <a:latin typeface="Posterama"/>
                <a:cs typeface="Posterama"/>
              </a:rPr>
              <a:t>Betrieben</a:t>
            </a:r>
            <a:endParaRPr/>
          </a:p>
        </p:txBody>
      </p:sp>
      <p:sp>
        <p:nvSpPr>
          <p:cNvPr id="399873485" name="Textfeld 53"/>
          <p:cNvSpPr txBox="1"/>
          <p:nvPr/>
        </p:nvSpPr>
        <p:spPr bwMode="auto">
          <a:xfrm>
            <a:off x="8773250" y="2903293"/>
            <a:ext cx="2889125" cy="83099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2400">
                <a:latin typeface="Posterama"/>
                <a:cs typeface="Segoe UI"/>
              </a:rPr>
              <a:t>Hecken und Wegen</a:t>
            </a:r>
            <a:endParaRPr/>
          </a:p>
        </p:txBody>
      </p:sp>
      <p:sp>
        <p:nvSpPr>
          <p:cNvPr id="1397355018" name="Textfeld 54"/>
          <p:cNvSpPr txBox="1"/>
          <p:nvPr/>
        </p:nvSpPr>
        <p:spPr bwMode="auto">
          <a:xfrm>
            <a:off x="8794222" y="5244626"/>
            <a:ext cx="2889125" cy="83099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2400">
                <a:latin typeface="Posterama"/>
                <a:cs typeface="Segoe UI"/>
              </a:rPr>
              <a:t>Gefahr von Winderosion</a:t>
            </a:r>
            <a:endParaRPr/>
          </a:p>
        </p:txBody>
      </p:sp>
      <p:sp>
        <p:nvSpPr>
          <p:cNvPr id="586736447" name="Pfeil: nach rechts 8"/>
          <p:cNvSpPr/>
          <p:nvPr/>
        </p:nvSpPr>
        <p:spPr bwMode="auto">
          <a:xfrm>
            <a:off x="3785458" y="2696885"/>
            <a:ext cx="528466" cy="13629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23553912" name="Pfeil: nach rechts 10"/>
          <p:cNvSpPr/>
          <p:nvPr/>
        </p:nvSpPr>
        <p:spPr bwMode="auto">
          <a:xfrm rot="10800000">
            <a:off x="7924797" y="5664196"/>
            <a:ext cx="528466" cy="13629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49351766" name="Pfeil: nach rechts 12"/>
          <p:cNvSpPr/>
          <p:nvPr/>
        </p:nvSpPr>
        <p:spPr bwMode="auto">
          <a:xfrm rot="5400000">
            <a:off x="10216700" y="4408586"/>
            <a:ext cx="528466" cy="13629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29699877" name="Textfeld 17"/>
          <p:cNvSpPr txBox="1"/>
          <p:nvPr/>
        </p:nvSpPr>
        <p:spPr bwMode="auto">
          <a:xfrm>
            <a:off x="3545247" y="2268255"/>
            <a:ext cx="10160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führte zu</a:t>
            </a:r>
            <a:endParaRPr lang="de-DE" sz="1400">
              <a:solidFill>
                <a:srgbClr val="FFFFFF"/>
              </a:solidFill>
              <a:latin typeface="Posterama"/>
              <a:cs typeface="Posterama"/>
            </a:endParaRPr>
          </a:p>
        </p:txBody>
      </p:sp>
      <p:sp>
        <p:nvSpPr>
          <p:cNvPr id="212496733" name="Textfeld 18"/>
          <p:cNvSpPr txBox="1"/>
          <p:nvPr/>
        </p:nvSpPr>
        <p:spPr bwMode="auto">
          <a:xfrm>
            <a:off x="7684586" y="5193560"/>
            <a:ext cx="10160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führte zu</a:t>
            </a:r>
            <a:endParaRPr lang="de-DE" sz="1400">
              <a:solidFill>
                <a:srgbClr val="FFFFFF"/>
              </a:solidFill>
              <a:latin typeface="Posterama"/>
              <a:cs typeface="Posterama"/>
            </a:endParaRPr>
          </a:p>
        </p:txBody>
      </p:sp>
      <p:sp>
        <p:nvSpPr>
          <p:cNvPr id="1391175871" name="Textfeld 20"/>
          <p:cNvSpPr txBox="1"/>
          <p:nvPr/>
        </p:nvSpPr>
        <p:spPr bwMode="auto">
          <a:xfrm>
            <a:off x="9392184" y="4307384"/>
            <a:ext cx="10160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steigert</a:t>
            </a:r>
            <a:endParaRPr/>
          </a:p>
        </p:txBody>
      </p:sp>
      <p:sp>
        <p:nvSpPr>
          <p:cNvPr id="275377684" name="Rechteck: abgerundete Ecken 1"/>
          <p:cNvSpPr/>
          <p:nvPr/>
        </p:nvSpPr>
        <p:spPr bwMode="auto">
          <a:xfrm>
            <a:off x="4578031" y="5141871"/>
            <a:ext cx="3068365" cy="1325153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88345243" name="Textfeld 5"/>
          <p:cNvSpPr txBox="1"/>
          <p:nvPr/>
        </p:nvSpPr>
        <p:spPr bwMode="auto">
          <a:xfrm>
            <a:off x="4669042" y="3357638"/>
            <a:ext cx="2881720" cy="12618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endParaRPr lang="de-DE" sz="2800">
              <a:solidFill>
                <a:srgbClr val="FFFFFF"/>
              </a:solidFill>
              <a:latin typeface="Posterama"/>
              <a:cs typeface="Segoe UI"/>
            </a:endParaRPr>
          </a:p>
          <a:p>
            <a:pPr algn="ctr">
              <a:defRPr/>
            </a:pPr>
            <a:r>
              <a:rPr lang="en-US" sz="2400">
                <a:latin typeface="Posterama"/>
                <a:cs typeface="Posterama"/>
              </a:rPr>
              <a:t>flächengebundene</a:t>
            </a:r>
            <a:r>
              <a:rPr lang="en-US" sz="2400">
                <a:latin typeface="Posterama"/>
                <a:cs typeface="Posterama"/>
              </a:rPr>
              <a:t> </a:t>
            </a:r>
            <a:r>
              <a:rPr lang="en-US" sz="2400">
                <a:latin typeface="Posterama"/>
                <a:cs typeface="Posterama"/>
              </a:rPr>
              <a:t>Agrarsubventionen</a:t>
            </a:r>
            <a:endParaRPr lang="en-US" sz="2400">
              <a:latin typeface="Posterama"/>
              <a:cs typeface="Posterama"/>
            </a:endParaRPr>
          </a:p>
        </p:txBody>
      </p:sp>
      <p:sp>
        <p:nvSpPr>
          <p:cNvPr id="1801289480" name="Textfeld 6"/>
          <p:cNvSpPr txBox="1"/>
          <p:nvPr/>
        </p:nvSpPr>
        <p:spPr bwMode="auto">
          <a:xfrm>
            <a:off x="4760688" y="4764877"/>
            <a:ext cx="2707364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endParaRPr lang="de-DE" sz="2800">
              <a:solidFill>
                <a:srgbClr val="FFFFFF"/>
              </a:solidFill>
              <a:latin typeface="Posterama"/>
              <a:cs typeface="Segoe UI"/>
            </a:endParaRPr>
          </a:p>
          <a:p>
            <a:pPr algn="ctr">
              <a:defRPr/>
            </a:pPr>
            <a:r>
              <a:rPr lang="en-US" sz="2400">
                <a:latin typeface="Posterama"/>
                <a:cs typeface="Posterama"/>
              </a:rPr>
              <a:t>Sandsturm</a:t>
            </a:r>
            <a:r>
              <a:rPr lang="en-US" sz="2400">
                <a:latin typeface="Posterama"/>
                <a:cs typeface="Posterama"/>
              </a:rPr>
              <a:t> und </a:t>
            </a:r>
            <a:r>
              <a:rPr lang="en-US" sz="2400">
                <a:latin typeface="Posterama"/>
                <a:cs typeface="Posterama"/>
              </a:rPr>
              <a:t>Autounfall</a:t>
            </a:r>
            <a:r>
              <a:rPr lang="en-US" sz="2400">
                <a:latin typeface="Posterama"/>
                <a:cs typeface="Posterama"/>
              </a:rPr>
              <a:t> 08.04.2011</a:t>
            </a:r>
            <a:endParaRPr/>
          </a:p>
        </p:txBody>
      </p:sp>
      <p:sp>
        <p:nvSpPr>
          <p:cNvPr id="435906787" name="Pfeil: nach rechts 9"/>
          <p:cNvSpPr/>
          <p:nvPr/>
        </p:nvSpPr>
        <p:spPr bwMode="auto">
          <a:xfrm rot="3000000">
            <a:off x="7911881" y="2709798"/>
            <a:ext cx="528466" cy="13629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33025533" name="Pfeil: nach rechts 14"/>
          <p:cNvSpPr/>
          <p:nvPr/>
        </p:nvSpPr>
        <p:spPr bwMode="auto">
          <a:xfrm rot="18900000">
            <a:off x="7892507" y="4001324"/>
            <a:ext cx="528466" cy="13629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43371265" name="Textfeld 16"/>
          <p:cNvSpPr txBox="1"/>
          <p:nvPr/>
        </p:nvSpPr>
        <p:spPr bwMode="auto">
          <a:xfrm>
            <a:off x="7671670" y="3165865"/>
            <a:ext cx="10160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Verlust von</a:t>
            </a:r>
            <a:endParaRPr/>
          </a:p>
        </p:txBody>
      </p:sp>
      <p:sp>
        <p:nvSpPr>
          <p:cNvPr id="875005768" name="Textfeld 23"/>
          <p:cNvSpPr txBox="1"/>
          <p:nvPr/>
        </p:nvSpPr>
        <p:spPr bwMode="auto">
          <a:xfrm>
            <a:off x="7677829" y="4442022"/>
            <a:ext cx="112375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hinderlich für </a:t>
            </a:r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48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15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69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3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28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95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90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337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67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7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51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834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00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02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35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17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35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65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55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96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128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37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1248513" grpId="0" animBg="1"/>
      <p:bldP spid="88995712" grpId="0" animBg="1"/>
      <p:bldP spid="1104512387" grpId="0" animBg="1"/>
      <p:bldP spid="565670721" grpId="0" animBg="1"/>
      <p:bldP spid="984657942" grpId="0" animBg="1"/>
      <p:bldP spid="1587156925" grpId="0"/>
      <p:bldP spid="333280178" grpId="0"/>
      <p:bldP spid="399873485" grpId="0"/>
      <p:bldP spid="1397355018" grpId="0"/>
      <p:bldP spid="586736447" grpId="0" animBg="1"/>
      <p:bldP spid="1723553912" grpId="0" animBg="1"/>
      <p:bldP spid="749351766" grpId="0" animBg="1"/>
      <p:bldP spid="1329699877" grpId="0"/>
      <p:bldP spid="212496733" grpId="0"/>
      <p:bldP spid="1391175871" grpId="0"/>
      <p:bldP spid="275377684" grpId="0" animBg="1"/>
      <p:bldP spid="1888345243" grpId="0"/>
      <p:bldP spid="1801289480" grpId="0"/>
      <p:bldP spid="435906787" grpId="0" animBg="1"/>
      <p:bldP spid="233025533" grpId="0" animBg="1"/>
      <p:bldP spid="1943371265" grpId="0"/>
      <p:bldP spid="8750057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54612E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1661643" name="Textfeld 4"/>
          <p:cNvSpPr txBox="1"/>
          <p:nvPr/>
        </p:nvSpPr>
        <p:spPr bwMode="auto">
          <a:xfrm>
            <a:off x="11475284" y="6276458"/>
            <a:ext cx="50498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>
                <a:solidFill>
                  <a:schemeClr val="bg1"/>
                </a:solidFill>
                <a:latin typeface="Posterama"/>
                <a:cs typeface="Posterama"/>
              </a:rPr>
              <a:t>​ 14</a:t>
            </a:r>
            <a:endParaRPr/>
          </a:p>
        </p:txBody>
      </p:sp>
      <p:sp>
        <p:nvSpPr>
          <p:cNvPr id="507462633" name="Rechteck: abgerundete Ecken 2"/>
          <p:cNvSpPr/>
          <p:nvPr/>
        </p:nvSpPr>
        <p:spPr bwMode="auto">
          <a:xfrm rot="16199999">
            <a:off x="5525505" y="-4635833"/>
            <a:ext cx="1173613" cy="11354067"/>
          </a:xfrm>
          <a:prstGeom prst="roundRect">
            <a:avLst>
              <a:gd name="adj" fmla="val 16667"/>
            </a:avLst>
          </a:prstGeom>
          <a:solidFill>
            <a:srgbClr val="96B3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DE"/>
          </a:p>
        </p:txBody>
      </p:sp>
      <p:sp>
        <p:nvSpPr>
          <p:cNvPr id="1468958345" name="Textfeld 42"/>
          <p:cNvSpPr txBox="1"/>
          <p:nvPr/>
        </p:nvSpPr>
        <p:spPr bwMode="auto">
          <a:xfrm>
            <a:off x="579471" y="186292"/>
            <a:ext cx="10893619" cy="12618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endParaRPr lang="de-DE" sz="2800">
              <a:solidFill>
                <a:srgbClr val="FFFFFF"/>
              </a:solidFill>
              <a:latin typeface="Posterama"/>
              <a:cs typeface="Segoe UI"/>
            </a:endParaRPr>
          </a:p>
          <a:p>
            <a:pPr>
              <a:defRPr/>
            </a:pPr>
            <a:r>
              <a:rPr lang="en-US" sz="2400">
                <a:latin typeface="Posterama"/>
                <a:cs typeface="Posterama"/>
              </a:rPr>
              <a:t>3. </a:t>
            </a:r>
            <a:r>
              <a:rPr lang="en-US" sz="2400">
                <a:latin typeface="Posterama"/>
                <a:cs typeface="Posterama"/>
              </a:rPr>
              <a:t>Erkläre</a:t>
            </a:r>
            <a:r>
              <a:rPr lang="en-US" sz="2400">
                <a:latin typeface="Posterama"/>
                <a:cs typeface="Posterama"/>
              </a:rPr>
              <a:t> die </a:t>
            </a:r>
            <a:r>
              <a:rPr lang="en-US" sz="2400">
                <a:latin typeface="Posterama"/>
                <a:cs typeface="Posterama"/>
              </a:rPr>
              <a:t>Zusammenhänge</a:t>
            </a:r>
            <a:r>
              <a:rPr lang="en-US" sz="2400">
                <a:latin typeface="Posterama"/>
                <a:cs typeface="Posterama"/>
              </a:rPr>
              <a:t> </a:t>
            </a:r>
            <a:r>
              <a:rPr lang="en-US" sz="2400">
                <a:latin typeface="Posterama"/>
                <a:cs typeface="Posterama"/>
              </a:rPr>
              <a:t>zwischen</a:t>
            </a:r>
            <a:r>
              <a:rPr lang="en-US" sz="2400">
                <a:latin typeface="Posterama"/>
                <a:cs typeface="Posterama"/>
              </a:rPr>
              <a:t> </a:t>
            </a:r>
            <a:r>
              <a:rPr lang="en-US" sz="2400">
                <a:latin typeface="Posterama"/>
                <a:cs typeface="Posterama"/>
              </a:rPr>
              <a:t>Hecken</a:t>
            </a:r>
            <a:r>
              <a:rPr lang="en-US" sz="2400">
                <a:latin typeface="Posterama"/>
                <a:cs typeface="Posterama"/>
              </a:rPr>
              <a:t>, der </a:t>
            </a:r>
            <a:r>
              <a:rPr lang="en-US" sz="2400">
                <a:latin typeface="Posterama"/>
                <a:cs typeface="Posterama"/>
              </a:rPr>
              <a:t>Landwirtschaft</a:t>
            </a:r>
            <a:r>
              <a:rPr lang="en-US" sz="2400">
                <a:latin typeface="Posterama"/>
                <a:cs typeface="Posterama"/>
              </a:rPr>
              <a:t> und</a:t>
            </a:r>
            <a:endParaRPr/>
          </a:p>
          <a:p>
            <a:pPr>
              <a:defRPr/>
            </a:pPr>
            <a:r>
              <a:rPr lang="en-US" sz="2400">
                <a:latin typeface="Posterama"/>
                <a:cs typeface="Posterama"/>
              </a:rPr>
              <a:t>    dem </a:t>
            </a:r>
            <a:r>
              <a:rPr lang="en-US" sz="2400">
                <a:latin typeface="Posterama"/>
                <a:cs typeface="Posterama"/>
              </a:rPr>
              <a:t>Insektensterben</a:t>
            </a:r>
            <a:r>
              <a:rPr lang="en-US" sz="2400">
                <a:latin typeface="Posterama"/>
                <a:cs typeface="Posterama"/>
              </a:rPr>
              <a:t>. </a:t>
            </a:r>
            <a:endParaRPr lang="en-US"/>
          </a:p>
        </p:txBody>
      </p:sp>
      <p:sp>
        <p:nvSpPr>
          <p:cNvPr id="1479388396" name="Rechteck: abgerundete Ecken 6"/>
          <p:cNvSpPr/>
          <p:nvPr/>
        </p:nvSpPr>
        <p:spPr bwMode="auto">
          <a:xfrm>
            <a:off x="439863" y="3513823"/>
            <a:ext cx="3081733" cy="1395624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3673557" name="Rechteck: abgerundete Ecken 9"/>
          <p:cNvSpPr/>
          <p:nvPr/>
        </p:nvSpPr>
        <p:spPr bwMode="auto">
          <a:xfrm>
            <a:off x="4569679" y="2155866"/>
            <a:ext cx="3068818" cy="1049743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91749625" name="Rechteck: abgerundete Ecken 12"/>
          <p:cNvSpPr/>
          <p:nvPr/>
        </p:nvSpPr>
        <p:spPr bwMode="auto">
          <a:xfrm>
            <a:off x="4554472" y="5265086"/>
            <a:ext cx="3081733" cy="1010997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78963496" name="Rechteck: abgerundete Ecken 13"/>
          <p:cNvSpPr/>
          <p:nvPr/>
        </p:nvSpPr>
        <p:spPr bwMode="auto">
          <a:xfrm>
            <a:off x="8707658" y="5264894"/>
            <a:ext cx="3081733" cy="1010997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51074400" name="Rechteck: abgerundete Ecken 14"/>
          <p:cNvSpPr/>
          <p:nvPr/>
        </p:nvSpPr>
        <p:spPr bwMode="auto">
          <a:xfrm>
            <a:off x="8707658" y="2156737"/>
            <a:ext cx="3088190" cy="1734250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53527756" name="Textfeld 15"/>
          <p:cNvSpPr txBox="1"/>
          <p:nvPr/>
        </p:nvSpPr>
        <p:spPr bwMode="auto">
          <a:xfrm>
            <a:off x="4654390" y="2413949"/>
            <a:ext cx="2889125" cy="52322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2800">
                <a:latin typeface="Posterama"/>
                <a:cs typeface="Segoe UI"/>
              </a:rPr>
              <a:t>Hecken</a:t>
            </a:r>
            <a:endParaRPr/>
          </a:p>
        </p:txBody>
      </p:sp>
      <p:sp>
        <p:nvSpPr>
          <p:cNvPr id="1657682004" name="Textfeld 17"/>
          <p:cNvSpPr txBox="1"/>
          <p:nvPr/>
        </p:nvSpPr>
        <p:spPr bwMode="auto">
          <a:xfrm>
            <a:off x="384446" y="3793339"/>
            <a:ext cx="3193926" cy="83099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2400">
                <a:latin typeface="Posterama"/>
                <a:cs typeface="Segoe UI"/>
              </a:rPr>
              <a:t>industrielle Landwirtschaft</a:t>
            </a:r>
            <a:endParaRPr/>
          </a:p>
        </p:txBody>
      </p:sp>
      <p:sp>
        <p:nvSpPr>
          <p:cNvPr id="215785084" name="Textfeld 19"/>
          <p:cNvSpPr txBox="1"/>
          <p:nvPr/>
        </p:nvSpPr>
        <p:spPr bwMode="auto">
          <a:xfrm>
            <a:off x="4671997" y="5353617"/>
            <a:ext cx="2889125" cy="83099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2400">
                <a:latin typeface="Posterama"/>
                <a:cs typeface="Segoe UI"/>
              </a:rPr>
              <a:t>Pflanzenschutz-mittel </a:t>
            </a:r>
            <a:endParaRPr/>
          </a:p>
        </p:txBody>
      </p:sp>
      <p:sp>
        <p:nvSpPr>
          <p:cNvPr id="502197350" name="Textfeld 20"/>
          <p:cNvSpPr txBox="1"/>
          <p:nvPr/>
        </p:nvSpPr>
        <p:spPr bwMode="auto">
          <a:xfrm>
            <a:off x="8799556" y="2421736"/>
            <a:ext cx="2889125" cy="120032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2400">
                <a:latin typeface="Posterama"/>
                <a:cs typeface="Segoe UI"/>
              </a:rPr>
              <a:t>Zerstörung von wichtigen Lebensräumen</a:t>
            </a:r>
            <a:endParaRPr/>
          </a:p>
        </p:txBody>
      </p:sp>
      <p:sp>
        <p:nvSpPr>
          <p:cNvPr id="315403326" name="Textfeld 21"/>
          <p:cNvSpPr txBox="1"/>
          <p:nvPr/>
        </p:nvSpPr>
        <p:spPr bwMode="auto">
          <a:xfrm>
            <a:off x="8799555" y="5536351"/>
            <a:ext cx="2889125" cy="461665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2400">
                <a:latin typeface="Posterama"/>
                <a:cs typeface="Segoe UI"/>
              </a:rPr>
              <a:t>Insektensterben</a:t>
            </a:r>
            <a:endParaRPr/>
          </a:p>
        </p:txBody>
      </p:sp>
      <p:sp>
        <p:nvSpPr>
          <p:cNvPr id="824171865" name="Pfeil: nach rechts 35"/>
          <p:cNvSpPr/>
          <p:nvPr/>
        </p:nvSpPr>
        <p:spPr bwMode="auto">
          <a:xfrm rot="13019999">
            <a:off x="6308548" y="4132045"/>
            <a:ext cx="2466119" cy="15806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9500605" name="Pfeil: nach rechts 44"/>
          <p:cNvSpPr/>
          <p:nvPr/>
        </p:nvSpPr>
        <p:spPr bwMode="auto">
          <a:xfrm>
            <a:off x="7895769" y="2575217"/>
            <a:ext cx="528466" cy="13629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20534176" name="Pfeil: nach rechts 54"/>
          <p:cNvSpPr/>
          <p:nvPr/>
        </p:nvSpPr>
        <p:spPr bwMode="auto">
          <a:xfrm>
            <a:off x="7895768" y="5704110"/>
            <a:ext cx="528466" cy="13629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8437660" name="Textfeld 59"/>
          <p:cNvSpPr txBox="1"/>
          <p:nvPr/>
        </p:nvSpPr>
        <p:spPr bwMode="auto">
          <a:xfrm>
            <a:off x="7685712" y="2222815"/>
            <a:ext cx="10160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führt zu</a:t>
            </a:r>
            <a:endParaRPr/>
          </a:p>
        </p:txBody>
      </p:sp>
      <p:sp>
        <p:nvSpPr>
          <p:cNvPr id="304843617" name="Textfeld 63"/>
          <p:cNvSpPr txBox="1"/>
          <p:nvPr/>
        </p:nvSpPr>
        <p:spPr bwMode="auto">
          <a:xfrm>
            <a:off x="10450702" y="4391273"/>
            <a:ext cx="10160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führt zu</a:t>
            </a:r>
            <a:endParaRPr lang="de-DE" sz="1400">
              <a:solidFill>
                <a:srgbClr val="FFFFFF"/>
              </a:solidFill>
              <a:latin typeface="Posterama"/>
              <a:cs typeface="Posterama"/>
            </a:endParaRPr>
          </a:p>
        </p:txBody>
      </p:sp>
      <p:sp>
        <p:nvSpPr>
          <p:cNvPr id="1309808183" name="Textfeld 67"/>
          <p:cNvSpPr txBox="1"/>
          <p:nvPr/>
        </p:nvSpPr>
        <p:spPr bwMode="auto">
          <a:xfrm>
            <a:off x="7685712" y="5879016"/>
            <a:ext cx="10160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führt zu </a:t>
            </a:r>
            <a:endParaRPr/>
          </a:p>
        </p:txBody>
      </p:sp>
      <p:sp>
        <p:nvSpPr>
          <p:cNvPr id="1201826301" name="Textfeld 69"/>
          <p:cNvSpPr txBox="1"/>
          <p:nvPr/>
        </p:nvSpPr>
        <p:spPr bwMode="auto">
          <a:xfrm>
            <a:off x="2020300" y="2108591"/>
            <a:ext cx="158427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Immer weniger</a:t>
            </a:r>
            <a:endParaRPr/>
          </a:p>
        </p:txBody>
      </p:sp>
      <p:sp>
        <p:nvSpPr>
          <p:cNvPr id="677791317" name="Textfeld 71"/>
          <p:cNvSpPr txBox="1"/>
          <p:nvPr/>
        </p:nvSpPr>
        <p:spPr bwMode="auto">
          <a:xfrm>
            <a:off x="2054840" y="6000765"/>
            <a:ext cx="154730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Einsatz von</a:t>
            </a:r>
            <a:endParaRPr/>
          </a:p>
        </p:txBody>
      </p:sp>
      <p:sp>
        <p:nvSpPr>
          <p:cNvPr id="839072168" name="Textfeld 73"/>
          <p:cNvSpPr txBox="1"/>
          <p:nvPr/>
        </p:nvSpPr>
        <p:spPr bwMode="auto">
          <a:xfrm>
            <a:off x="5381643" y="4210579"/>
            <a:ext cx="170050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Gegenmaßnahme</a:t>
            </a:r>
            <a:endParaRPr/>
          </a:p>
        </p:txBody>
      </p:sp>
      <p:sp>
        <p:nvSpPr>
          <p:cNvPr id="1775997807" name="Pfeil: nach rechts 7"/>
          <p:cNvSpPr/>
          <p:nvPr/>
        </p:nvSpPr>
        <p:spPr bwMode="auto">
          <a:xfrm rot="5400000">
            <a:off x="9981580" y="4477160"/>
            <a:ext cx="528466" cy="13629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4856046" name="Pfeil: nach rechts 22"/>
          <p:cNvSpPr/>
          <p:nvPr/>
        </p:nvSpPr>
        <p:spPr bwMode="auto">
          <a:xfrm>
            <a:off x="1987039" y="5704108"/>
            <a:ext cx="1794160" cy="13629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35751617" name="Pfeil: nach rechts 23"/>
          <p:cNvSpPr/>
          <p:nvPr/>
        </p:nvSpPr>
        <p:spPr bwMode="auto">
          <a:xfrm>
            <a:off x="1987038" y="2572158"/>
            <a:ext cx="1794160" cy="13629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8205178" name="Flussdiagramm: Prozess 26"/>
          <p:cNvSpPr/>
          <p:nvPr/>
        </p:nvSpPr>
        <p:spPr bwMode="auto">
          <a:xfrm>
            <a:off x="1977744" y="2641171"/>
            <a:ext cx="83950" cy="690963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50474222" name="Flussdiagramm: Prozess 27"/>
          <p:cNvSpPr/>
          <p:nvPr/>
        </p:nvSpPr>
        <p:spPr bwMode="auto">
          <a:xfrm>
            <a:off x="1977743" y="5076550"/>
            <a:ext cx="83950" cy="690963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38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68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79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47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8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74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53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80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75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826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527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50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3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9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7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99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84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17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07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9388396" grpId="0" animBg="1"/>
      <p:bldP spid="113673557" grpId="0" animBg="1"/>
      <p:bldP spid="1591749625" grpId="0" animBg="1"/>
      <p:bldP spid="378963496" grpId="0" animBg="1"/>
      <p:bldP spid="1051074400" grpId="0" animBg="1"/>
      <p:bldP spid="1153527756" grpId="0"/>
      <p:bldP spid="1657682004" grpId="0"/>
      <p:bldP spid="215785084" grpId="0"/>
      <p:bldP spid="502197350" grpId="0"/>
      <p:bldP spid="315403326" grpId="0"/>
      <p:bldP spid="824171865" grpId="0" animBg="1"/>
      <p:bldP spid="179500605" grpId="0" animBg="1"/>
      <p:bldP spid="520534176" grpId="0" animBg="1"/>
      <p:bldP spid="88437660" grpId="0"/>
      <p:bldP spid="304843617" grpId="0"/>
      <p:bldP spid="1309808183" grpId="0"/>
      <p:bldP spid="1201826301" grpId="0"/>
      <p:bldP spid="677791317" grpId="0"/>
      <p:bldP spid="839072168" grpId="0"/>
      <p:bldP spid="1775997807" grpId="0" animBg="1"/>
      <p:bldP spid="104856046" grpId="0" animBg="1"/>
      <p:bldP spid="1635751617" grpId="0" animBg="1"/>
      <p:bldP spid="68205178" grpId="0" animBg="1"/>
      <p:bldP spid="2504742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54612E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1273238" name="Textfeld 29"/>
          <p:cNvSpPr txBox="1"/>
          <p:nvPr/>
        </p:nvSpPr>
        <p:spPr bwMode="auto">
          <a:xfrm>
            <a:off x="493987" y="5818266"/>
            <a:ext cx="77986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de-DE" sz="1800" b="0" i="0" u="none" strike="noStrike">
                <a:solidFill>
                  <a:srgbClr val="DFFFA8"/>
                </a:solidFill>
                <a:latin typeface="Posterama"/>
              </a:rPr>
              <a:t>Dieses Material steht unter der Creative Commons Lizenz </a:t>
            </a:r>
            <a:r>
              <a:rPr lang="de-DE" u="sng">
                <a:solidFill>
                  <a:srgbClr val="DFFFA8"/>
                </a:solidFill>
                <a:latin typeface="Posterama"/>
                <a:hlinkClick r:id="rId3" tooltip=""/>
              </a:rPr>
              <a:t>CC BY 4.0</a:t>
            </a:r>
            <a:r>
              <a:rPr lang="de-DE" sz="1800" b="0" i="0">
                <a:latin typeface="Posterama"/>
              </a:rPr>
              <a:t>​</a:t>
            </a:r>
            <a:endParaRPr lang="de-DE" b="0" i="0"/>
          </a:p>
          <a:p>
            <a:pPr algn="l" rtl="0">
              <a:defRPr/>
            </a:pPr>
            <a:r>
              <a:rPr lang="de-DE" sz="1800" b="0" i="0" u="none" strike="noStrike">
                <a:solidFill>
                  <a:srgbClr val="DFFFA8"/>
                </a:solidFill>
                <a:latin typeface="Posterama"/>
              </a:rPr>
              <a:t>Text: Felix Klimm, Illustrationen: Leonie Arndt </a:t>
            </a:r>
            <a:endParaRPr lang="en-US" b="0" i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1591602485" name="Rectangle 13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0" y="-1261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4310631" name="Textfeld 1"/>
          <p:cNvSpPr txBox="1"/>
          <p:nvPr/>
        </p:nvSpPr>
        <p:spPr bwMode="auto">
          <a:xfrm>
            <a:off x="11622368" y="6204590"/>
            <a:ext cx="24674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l">
              <a:defRPr/>
            </a:pPr>
            <a:r>
              <a:rPr lang="de-DE">
                <a:latin typeface="Posterama"/>
                <a:cs typeface="Posterama"/>
              </a:rPr>
              <a:t>1</a:t>
            </a:r>
            <a:endParaRPr/>
          </a:p>
        </p:txBody>
      </p:sp>
      <p:pic>
        <p:nvPicPr>
          <p:cNvPr id="321434238" name="Grafik 2" descr="Ein Bild, das Entwurf, Zeichnung, Darstellung, Karte enthält.&#10;&#10;KI-generierte Inhalte können fehlerhaft sein.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439512" y="-1"/>
            <a:ext cx="10746919" cy="685800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789139522" name="Rectangle 69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0" y="-1261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402415767" name="Grafik 2" descr="Ein Bild, das Entwurf, Zeichnung, Darstellung, Cartoon enthält.&#10;&#10;KI-generierte Inhalte können fehlerhaft sein."/>
          <p:cNvPicPr>
            <a:picLocks noChangeAspect="1"/>
          </p:cNvPicPr>
          <p:nvPr/>
        </p:nvPicPr>
        <p:blipFill rotWithShape="1">
          <a:blip r:embed="rId3"/>
          <a:srcRect l="0" t="2483" r="0" b="25610"/>
          <a:stretch/>
        </p:blipFill>
        <p:spPr bwMode="auto">
          <a:xfrm>
            <a:off x="615790" y="508000"/>
            <a:ext cx="10960420" cy="5792694"/>
          </a:xfrm>
          <a:custGeom>
            <a:avLst/>
            <a:gdLst/>
            <a:ahLst/>
            <a:cxnLst/>
            <a:rect l="l" t="t" r="r" b="b"/>
            <a:pathLst>
              <a:path w="10485104" h="5523506" fill="norm" stroke="1" extrusionOk="0">
                <a:moveTo>
                  <a:pt x="5949681" y="536"/>
                </a:moveTo>
                <a:cubicBezTo>
                  <a:pt x="6074035" y="-2131"/>
                  <a:pt x="6198411" y="5173"/>
                  <a:pt x="6321822" y="22405"/>
                </a:cubicBezTo>
                <a:cubicBezTo>
                  <a:pt x="6498937" y="51493"/>
                  <a:pt x="6677824" y="73364"/>
                  <a:pt x="6857694" y="55210"/>
                </a:cubicBezTo>
                <a:cubicBezTo>
                  <a:pt x="6981675" y="42526"/>
                  <a:pt x="7105459" y="35089"/>
                  <a:pt x="7230031" y="35528"/>
                </a:cubicBezTo>
                <a:cubicBezTo>
                  <a:pt x="7516370" y="35528"/>
                  <a:pt x="7802902" y="38152"/>
                  <a:pt x="8089242" y="32684"/>
                </a:cubicBezTo>
                <a:cubicBezTo>
                  <a:pt x="8344090" y="27873"/>
                  <a:pt x="8597956" y="17377"/>
                  <a:pt x="8853003" y="43837"/>
                </a:cubicBezTo>
                <a:cubicBezTo>
                  <a:pt x="9229472" y="82767"/>
                  <a:pt x="9607909" y="70300"/>
                  <a:pt x="9985559" y="65708"/>
                </a:cubicBezTo>
                <a:cubicBezTo>
                  <a:pt x="10083101" y="64320"/>
                  <a:pt x="10180599" y="61132"/>
                  <a:pt x="10278047" y="56140"/>
                </a:cubicBezTo>
                <a:lnTo>
                  <a:pt x="10449151" y="44199"/>
                </a:lnTo>
                <a:lnTo>
                  <a:pt x="10468533" y="198724"/>
                </a:lnTo>
                <a:cubicBezTo>
                  <a:pt x="10475933" y="234109"/>
                  <a:pt x="10480462" y="270161"/>
                  <a:pt x="10482057" y="306442"/>
                </a:cubicBezTo>
                <a:cubicBezTo>
                  <a:pt x="10492136" y="438884"/>
                  <a:pt x="10475168" y="569479"/>
                  <a:pt x="10461007" y="700359"/>
                </a:cubicBezTo>
                <a:cubicBezTo>
                  <a:pt x="10451566" y="783776"/>
                  <a:pt x="10437150" y="868045"/>
                  <a:pt x="10461007" y="950608"/>
                </a:cubicBezTo>
                <a:cubicBezTo>
                  <a:pt x="10477350" y="1008147"/>
                  <a:pt x="10480985" y="1069224"/>
                  <a:pt x="10471595" y="1128666"/>
                </a:cubicBezTo>
                <a:cubicBezTo>
                  <a:pt x="10455763" y="1234166"/>
                  <a:pt x="10452459" y="1341527"/>
                  <a:pt x="10461772" y="1447979"/>
                </a:cubicBezTo>
                <a:cubicBezTo>
                  <a:pt x="10467921" y="1518165"/>
                  <a:pt x="10466977" y="1588906"/>
                  <a:pt x="10458965" y="1658865"/>
                </a:cubicBezTo>
                <a:cubicBezTo>
                  <a:pt x="10448377" y="1752939"/>
                  <a:pt x="10431919" y="1848719"/>
                  <a:pt x="10451949" y="1943076"/>
                </a:cubicBezTo>
                <a:cubicBezTo>
                  <a:pt x="10483843" y="2092999"/>
                  <a:pt x="10477464" y="2242779"/>
                  <a:pt x="10464706" y="2393837"/>
                </a:cubicBezTo>
                <a:cubicBezTo>
                  <a:pt x="10455138" y="2506243"/>
                  <a:pt x="10444549" y="2619928"/>
                  <a:pt x="10463686" y="2733613"/>
                </a:cubicBezTo>
                <a:cubicBezTo>
                  <a:pt x="10471914" y="2786362"/>
                  <a:pt x="10471914" y="2840306"/>
                  <a:pt x="10463686" y="2893056"/>
                </a:cubicBezTo>
                <a:cubicBezTo>
                  <a:pt x="10453735" y="2964109"/>
                  <a:pt x="10444294" y="3034452"/>
                  <a:pt x="10457052" y="3106215"/>
                </a:cubicBezTo>
                <a:cubicBezTo>
                  <a:pt x="10462665" y="3137479"/>
                  <a:pt x="10466875" y="3169026"/>
                  <a:pt x="10469810" y="3200574"/>
                </a:cubicBezTo>
                <a:cubicBezTo>
                  <a:pt x="10475653" y="3281119"/>
                  <a:pt x="10473561" y="3362120"/>
                  <a:pt x="10463559" y="3442154"/>
                </a:cubicBezTo>
                <a:cubicBezTo>
                  <a:pt x="10453990" y="3535091"/>
                  <a:pt x="10469554" y="3628597"/>
                  <a:pt x="10456797" y="3721250"/>
                </a:cubicBezTo>
                <a:cubicBezTo>
                  <a:pt x="10447738" y="3795870"/>
                  <a:pt x="10447394" y="3871485"/>
                  <a:pt x="10455776" y="3946204"/>
                </a:cubicBezTo>
                <a:cubicBezTo>
                  <a:pt x="10470855" y="4087457"/>
                  <a:pt x="10469912" y="4230260"/>
                  <a:pt x="10452970" y="4371244"/>
                </a:cubicBezTo>
                <a:cubicBezTo>
                  <a:pt x="10442508" y="4453523"/>
                  <a:pt x="10436512" y="4538218"/>
                  <a:pt x="10455266" y="4618934"/>
                </a:cubicBezTo>
                <a:cubicBezTo>
                  <a:pt x="10499408" y="4808646"/>
                  <a:pt x="10473637" y="4998642"/>
                  <a:pt x="10455266" y="5187359"/>
                </a:cubicBezTo>
                <a:cubicBezTo>
                  <a:pt x="10444103" y="5288708"/>
                  <a:pt x="10443847" y="5391181"/>
                  <a:pt x="10454500" y="5492602"/>
                </a:cubicBezTo>
                <a:lnTo>
                  <a:pt x="10454510" y="5492731"/>
                </a:lnTo>
                <a:lnTo>
                  <a:pt x="10414967" y="5491139"/>
                </a:lnTo>
                <a:cubicBezTo>
                  <a:pt x="10117611" y="5495732"/>
                  <a:pt x="9820450" y="5526349"/>
                  <a:pt x="9523092" y="5507105"/>
                </a:cubicBezTo>
                <a:cubicBezTo>
                  <a:pt x="9272964" y="5490920"/>
                  <a:pt x="9023034" y="5477142"/>
                  <a:pt x="8772711" y="5490483"/>
                </a:cubicBezTo>
                <a:cubicBezTo>
                  <a:pt x="8636774" y="5499549"/>
                  <a:pt x="8500636" y="5503107"/>
                  <a:pt x="8364561" y="5501172"/>
                </a:cubicBezTo>
                <a:lnTo>
                  <a:pt x="8196562" y="5491993"/>
                </a:lnTo>
                <a:lnTo>
                  <a:pt x="8077075" y="5475562"/>
                </a:lnTo>
                <a:lnTo>
                  <a:pt x="7915670" y="5468917"/>
                </a:lnTo>
                <a:lnTo>
                  <a:pt x="7914092" y="5467957"/>
                </a:lnTo>
                <a:lnTo>
                  <a:pt x="7894412" y="5467957"/>
                </a:lnTo>
                <a:lnTo>
                  <a:pt x="7892834" y="5468758"/>
                </a:lnTo>
                <a:lnTo>
                  <a:pt x="7727602" y="5475562"/>
                </a:lnTo>
                <a:lnTo>
                  <a:pt x="7690606" y="5480649"/>
                </a:lnTo>
                <a:lnTo>
                  <a:pt x="7624212" y="5484579"/>
                </a:lnTo>
                <a:cubicBezTo>
                  <a:pt x="7434738" y="5508001"/>
                  <a:pt x="7243868" y="5514147"/>
                  <a:pt x="7053506" y="5502949"/>
                </a:cubicBezTo>
                <a:cubicBezTo>
                  <a:pt x="6777009" y="5485453"/>
                  <a:pt x="6500117" y="5474737"/>
                  <a:pt x="6223029" y="5498574"/>
                </a:cubicBezTo>
                <a:cubicBezTo>
                  <a:pt x="6065592" y="5511916"/>
                  <a:pt x="5908157" y="5526131"/>
                  <a:pt x="5750720" y="5507761"/>
                </a:cubicBezTo>
                <a:cubicBezTo>
                  <a:pt x="5616170" y="5490965"/>
                  <a:pt x="5480520" y="5488253"/>
                  <a:pt x="5345518" y="5499668"/>
                </a:cubicBezTo>
                <a:cubicBezTo>
                  <a:pt x="5197844" y="5511040"/>
                  <a:pt x="5049616" y="5511040"/>
                  <a:pt x="4901942" y="5499668"/>
                </a:cubicBezTo>
                <a:cubicBezTo>
                  <a:pt x="4760445" y="5490920"/>
                  <a:pt x="4618556" y="5476268"/>
                  <a:pt x="4477454" y="5492013"/>
                </a:cubicBezTo>
                <a:cubicBezTo>
                  <a:pt x="4279085" y="5513884"/>
                  <a:pt x="4081305" y="5506667"/>
                  <a:pt x="3883329" y="5493326"/>
                </a:cubicBezTo>
                <a:cubicBezTo>
                  <a:pt x="3719792" y="5482391"/>
                  <a:pt x="3555664" y="5466425"/>
                  <a:pt x="3392914" y="5492233"/>
                </a:cubicBezTo>
                <a:cubicBezTo>
                  <a:pt x="3175771" y="5523222"/>
                  <a:pt x="2956480" y="5531206"/>
                  <a:pt x="2737979" y="5516072"/>
                </a:cubicBezTo>
                <a:cubicBezTo>
                  <a:pt x="2289680" y="5492670"/>
                  <a:pt x="1840986" y="5498574"/>
                  <a:pt x="1392489" y="5480641"/>
                </a:cubicBezTo>
                <a:cubicBezTo>
                  <a:pt x="1244499" y="5474519"/>
                  <a:pt x="1097296" y="5507322"/>
                  <a:pt x="949699" y="5509072"/>
                </a:cubicBezTo>
                <a:cubicBezTo>
                  <a:pt x="684469" y="5512352"/>
                  <a:pt x="418241" y="5493120"/>
                  <a:pt x="151598" y="5492249"/>
                </a:cubicBezTo>
                <a:lnTo>
                  <a:pt x="1415" y="5496057"/>
                </a:lnTo>
                <a:lnTo>
                  <a:pt x="3772" y="5431261"/>
                </a:lnTo>
                <a:cubicBezTo>
                  <a:pt x="7163" y="5398149"/>
                  <a:pt x="12808" y="5364994"/>
                  <a:pt x="20909" y="5331792"/>
                </a:cubicBezTo>
                <a:cubicBezTo>
                  <a:pt x="51502" y="5208362"/>
                  <a:pt x="50009" y="5079152"/>
                  <a:pt x="16572" y="4956462"/>
                </a:cubicBezTo>
                <a:cubicBezTo>
                  <a:pt x="9172" y="4924695"/>
                  <a:pt x="4643" y="4892329"/>
                  <a:pt x="3048" y="4859758"/>
                </a:cubicBezTo>
                <a:cubicBezTo>
                  <a:pt x="-7031" y="4740857"/>
                  <a:pt x="9937" y="4623614"/>
                  <a:pt x="24098" y="4506116"/>
                </a:cubicBezTo>
                <a:cubicBezTo>
                  <a:pt x="33539" y="4431228"/>
                  <a:pt x="47955" y="4355575"/>
                  <a:pt x="24098" y="4281453"/>
                </a:cubicBezTo>
                <a:cubicBezTo>
                  <a:pt x="7755" y="4229797"/>
                  <a:pt x="4120" y="4174965"/>
                  <a:pt x="13510" y="4121600"/>
                </a:cubicBezTo>
                <a:cubicBezTo>
                  <a:pt x="29342" y="4026887"/>
                  <a:pt x="32646" y="3930503"/>
                  <a:pt x="23333" y="3834935"/>
                </a:cubicBezTo>
                <a:cubicBezTo>
                  <a:pt x="17184" y="3771925"/>
                  <a:pt x="18128" y="3708417"/>
                  <a:pt x="26140" y="3645611"/>
                </a:cubicBezTo>
                <a:cubicBezTo>
                  <a:pt x="36728" y="3561155"/>
                  <a:pt x="53186" y="3475168"/>
                  <a:pt x="33156" y="3390458"/>
                </a:cubicBezTo>
                <a:cubicBezTo>
                  <a:pt x="1262" y="3255864"/>
                  <a:pt x="7641" y="3121398"/>
                  <a:pt x="20399" y="2985784"/>
                </a:cubicBezTo>
                <a:cubicBezTo>
                  <a:pt x="29967" y="2884871"/>
                  <a:pt x="40556" y="2782810"/>
                  <a:pt x="21419" y="2680748"/>
                </a:cubicBezTo>
                <a:cubicBezTo>
                  <a:pt x="13191" y="2633392"/>
                  <a:pt x="13191" y="2584964"/>
                  <a:pt x="21419" y="2537607"/>
                </a:cubicBezTo>
                <a:cubicBezTo>
                  <a:pt x="31370" y="2473819"/>
                  <a:pt x="40811" y="2410668"/>
                  <a:pt x="28053" y="2346242"/>
                </a:cubicBezTo>
                <a:cubicBezTo>
                  <a:pt x="22440" y="2318175"/>
                  <a:pt x="18230" y="2289853"/>
                  <a:pt x="15295" y="2261531"/>
                </a:cubicBezTo>
                <a:cubicBezTo>
                  <a:pt x="9452" y="2189221"/>
                  <a:pt x="11544" y="2116502"/>
                  <a:pt x="21546" y="2044651"/>
                </a:cubicBezTo>
                <a:cubicBezTo>
                  <a:pt x="31115" y="1961216"/>
                  <a:pt x="15551" y="1877270"/>
                  <a:pt x="28308" y="1794090"/>
                </a:cubicBezTo>
                <a:cubicBezTo>
                  <a:pt x="37367" y="1727100"/>
                  <a:pt x="37711" y="1659216"/>
                  <a:pt x="29329" y="1592136"/>
                </a:cubicBezTo>
                <a:cubicBezTo>
                  <a:pt x="14250" y="1465325"/>
                  <a:pt x="15193" y="1337123"/>
                  <a:pt x="32135" y="1210554"/>
                </a:cubicBezTo>
                <a:cubicBezTo>
                  <a:pt x="42597" y="1136687"/>
                  <a:pt x="48593" y="1060652"/>
                  <a:pt x="29839" y="988188"/>
                </a:cubicBezTo>
                <a:cubicBezTo>
                  <a:pt x="-14303" y="817873"/>
                  <a:pt x="11468" y="647303"/>
                  <a:pt x="29839" y="477881"/>
                </a:cubicBezTo>
                <a:cubicBezTo>
                  <a:pt x="41002" y="386894"/>
                  <a:pt x="41258" y="294898"/>
                  <a:pt x="30605" y="203847"/>
                </a:cubicBezTo>
                <a:lnTo>
                  <a:pt x="17136" y="42362"/>
                </a:lnTo>
                <a:lnTo>
                  <a:pt x="155390" y="51827"/>
                </a:lnTo>
                <a:cubicBezTo>
                  <a:pt x="380715" y="63616"/>
                  <a:pt x="606095" y="63411"/>
                  <a:pt x="831032" y="41432"/>
                </a:cubicBezTo>
                <a:cubicBezTo>
                  <a:pt x="1107234" y="18075"/>
                  <a:pt x="1384519" y="14708"/>
                  <a:pt x="1661115" y="31372"/>
                </a:cubicBezTo>
                <a:cubicBezTo>
                  <a:pt x="1911045" y="42962"/>
                  <a:pt x="2160581" y="71395"/>
                  <a:pt x="2411103" y="47120"/>
                </a:cubicBezTo>
                <a:cubicBezTo>
                  <a:pt x="2497298" y="38807"/>
                  <a:pt x="2581920" y="18689"/>
                  <a:pt x="2668707" y="14096"/>
                </a:cubicBezTo>
                <a:cubicBezTo>
                  <a:pt x="3075287" y="-7775"/>
                  <a:pt x="3480488" y="25030"/>
                  <a:pt x="3885690" y="51930"/>
                </a:cubicBezTo>
                <a:cubicBezTo>
                  <a:pt x="4033287" y="61770"/>
                  <a:pt x="4180883" y="73799"/>
                  <a:pt x="4328480" y="46900"/>
                </a:cubicBezTo>
                <a:cubicBezTo>
                  <a:pt x="4453032" y="25577"/>
                  <a:pt x="4579453" y="21181"/>
                  <a:pt x="4704949" y="33778"/>
                </a:cubicBezTo>
                <a:cubicBezTo>
                  <a:pt x="4816098" y="46376"/>
                  <a:pt x="4927939" y="49371"/>
                  <a:pt x="5039501" y="42745"/>
                </a:cubicBezTo>
                <a:cubicBezTo>
                  <a:pt x="5342568" y="15407"/>
                  <a:pt x="5645828" y="318"/>
                  <a:pt x="5949681" y="536"/>
                </a:cubicBezTo>
                <a:close/>
              </a:path>
            </a:pathLst>
          </a:custGeom>
        </p:spPr>
      </p:pic>
      <p:sp>
        <p:nvSpPr>
          <p:cNvPr id="1104992135" name="Textfeld 4"/>
          <p:cNvSpPr txBox="1"/>
          <p:nvPr/>
        </p:nvSpPr>
        <p:spPr bwMode="auto">
          <a:xfrm>
            <a:off x="306785" y="683074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spcAft>
                <a:spcPts val="600"/>
              </a:spcAft>
              <a:defRPr/>
            </a:pPr>
            <a:br>
              <a:rPr lang="de-DE"/>
            </a:br>
            <a:endParaRPr lang="de-DE"/>
          </a:p>
        </p:txBody>
      </p:sp>
      <p:sp>
        <p:nvSpPr>
          <p:cNvPr id="1137329696" name="Textfeld 5"/>
          <p:cNvSpPr txBox="1"/>
          <p:nvPr/>
        </p:nvSpPr>
        <p:spPr bwMode="auto">
          <a:xfrm>
            <a:off x="2826058" y="680621"/>
            <a:ext cx="2743199" cy="3657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l">
              <a:defRPr/>
            </a:pPr>
            <a:endParaRPr lang="de-DE"/>
          </a:p>
        </p:txBody>
      </p:sp>
      <p:sp>
        <p:nvSpPr>
          <p:cNvPr id="615536758" name="Textfeld 19"/>
          <p:cNvSpPr txBox="1"/>
          <p:nvPr/>
        </p:nvSpPr>
        <p:spPr bwMode="auto">
          <a:xfrm>
            <a:off x="10667999" y="2278601"/>
            <a:ext cx="2743199" cy="3657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l">
              <a:defRPr/>
            </a:pPr>
            <a:endParaRPr lang="de-DE"/>
          </a:p>
        </p:txBody>
      </p:sp>
      <p:sp>
        <p:nvSpPr>
          <p:cNvPr id="123865135" name="Textfeld 33"/>
          <p:cNvSpPr txBox="1"/>
          <p:nvPr/>
        </p:nvSpPr>
        <p:spPr bwMode="auto">
          <a:xfrm>
            <a:off x="6673048" y="2396971"/>
            <a:ext cx="118368" cy="1035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l">
              <a:defRPr/>
            </a:pPr>
            <a:endParaRPr lang="de-DE"/>
          </a:p>
        </p:txBody>
      </p:sp>
      <p:sp>
        <p:nvSpPr>
          <p:cNvPr id="1109047219" name="Textfeld 3"/>
          <p:cNvSpPr txBox="1"/>
          <p:nvPr/>
        </p:nvSpPr>
        <p:spPr bwMode="auto">
          <a:xfrm>
            <a:off x="11622368" y="6204590"/>
            <a:ext cx="24674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l">
              <a:defRPr/>
            </a:pPr>
            <a:r>
              <a:rPr lang="de-DE">
                <a:latin typeface="Posterama"/>
                <a:cs typeface="Posterama"/>
              </a:rPr>
              <a:t>2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1338533912" name="Rectangle 7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0" y="-1261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125901727" name="Grafik 2" descr="Ein Bild, das Zeichnung, Entwurf, Menschliches Gesicht, Bild enthält.&#10;&#10;KI-generierte Inhalte können fehlerhaft sein."/>
          <p:cNvPicPr>
            <a:picLocks noChangeAspect="1"/>
          </p:cNvPicPr>
          <p:nvPr/>
        </p:nvPicPr>
        <p:blipFill rotWithShape="1">
          <a:blip r:embed="rId3"/>
          <a:srcRect l="0" t="10145" r="0" b="10144"/>
          <a:stretch/>
        </p:blipFill>
        <p:spPr bwMode="auto">
          <a:xfrm>
            <a:off x="567175" y="481263"/>
            <a:ext cx="10960420" cy="5799132"/>
          </a:xfrm>
          <a:custGeom>
            <a:avLst/>
            <a:gdLst/>
            <a:ahLst/>
            <a:cxnLst/>
            <a:rect l="l" t="t" r="r" b="b"/>
            <a:pathLst>
              <a:path w="10485104" h="5523506" fill="norm" stroke="1" extrusionOk="0">
                <a:moveTo>
                  <a:pt x="5949681" y="536"/>
                </a:moveTo>
                <a:cubicBezTo>
                  <a:pt x="6074035" y="-2131"/>
                  <a:pt x="6198411" y="5173"/>
                  <a:pt x="6321822" y="22405"/>
                </a:cubicBezTo>
                <a:cubicBezTo>
                  <a:pt x="6498937" y="51493"/>
                  <a:pt x="6677824" y="73364"/>
                  <a:pt x="6857694" y="55210"/>
                </a:cubicBezTo>
                <a:cubicBezTo>
                  <a:pt x="6981675" y="42526"/>
                  <a:pt x="7105459" y="35089"/>
                  <a:pt x="7230031" y="35528"/>
                </a:cubicBezTo>
                <a:cubicBezTo>
                  <a:pt x="7516370" y="35528"/>
                  <a:pt x="7802902" y="38152"/>
                  <a:pt x="8089242" y="32684"/>
                </a:cubicBezTo>
                <a:cubicBezTo>
                  <a:pt x="8344090" y="27873"/>
                  <a:pt x="8597956" y="17377"/>
                  <a:pt x="8853003" y="43837"/>
                </a:cubicBezTo>
                <a:cubicBezTo>
                  <a:pt x="9229472" y="82767"/>
                  <a:pt x="9607909" y="70300"/>
                  <a:pt x="9985559" y="65708"/>
                </a:cubicBezTo>
                <a:cubicBezTo>
                  <a:pt x="10083101" y="64320"/>
                  <a:pt x="10180599" y="61132"/>
                  <a:pt x="10278047" y="56140"/>
                </a:cubicBezTo>
                <a:lnTo>
                  <a:pt x="10449151" y="44199"/>
                </a:lnTo>
                <a:lnTo>
                  <a:pt x="10468533" y="198724"/>
                </a:lnTo>
                <a:cubicBezTo>
                  <a:pt x="10475933" y="234109"/>
                  <a:pt x="10480462" y="270161"/>
                  <a:pt x="10482057" y="306442"/>
                </a:cubicBezTo>
                <a:cubicBezTo>
                  <a:pt x="10492136" y="438884"/>
                  <a:pt x="10475168" y="569479"/>
                  <a:pt x="10461007" y="700359"/>
                </a:cubicBezTo>
                <a:cubicBezTo>
                  <a:pt x="10451566" y="783776"/>
                  <a:pt x="10437150" y="868045"/>
                  <a:pt x="10461007" y="950608"/>
                </a:cubicBezTo>
                <a:cubicBezTo>
                  <a:pt x="10477350" y="1008147"/>
                  <a:pt x="10480985" y="1069224"/>
                  <a:pt x="10471595" y="1128666"/>
                </a:cubicBezTo>
                <a:cubicBezTo>
                  <a:pt x="10455763" y="1234166"/>
                  <a:pt x="10452459" y="1341527"/>
                  <a:pt x="10461772" y="1447979"/>
                </a:cubicBezTo>
                <a:cubicBezTo>
                  <a:pt x="10467921" y="1518165"/>
                  <a:pt x="10466977" y="1588906"/>
                  <a:pt x="10458965" y="1658865"/>
                </a:cubicBezTo>
                <a:cubicBezTo>
                  <a:pt x="10448377" y="1752939"/>
                  <a:pt x="10431919" y="1848719"/>
                  <a:pt x="10451949" y="1943076"/>
                </a:cubicBezTo>
                <a:cubicBezTo>
                  <a:pt x="10483843" y="2092999"/>
                  <a:pt x="10477464" y="2242779"/>
                  <a:pt x="10464706" y="2393837"/>
                </a:cubicBezTo>
                <a:cubicBezTo>
                  <a:pt x="10455138" y="2506243"/>
                  <a:pt x="10444549" y="2619928"/>
                  <a:pt x="10463686" y="2733613"/>
                </a:cubicBezTo>
                <a:cubicBezTo>
                  <a:pt x="10471914" y="2786362"/>
                  <a:pt x="10471914" y="2840306"/>
                  <a:pt x="10463686" y="2893056"/>
                </a:cubicBezTo>
                <a:cubicBezTo>
                  <a:pt x="10453735" y="2964109"/>
                  <a:pt x="10444294" y="3034452"/>
                  <a:pt x="10457052" y="3106215"/>
                </a:cubicBezTo>
                <a:cubicBezTo>
                  <a:pt x="10462665" y="3137479"/>
                  <a:pt x="10466875" y="3169026"/>
                  <a:pt x="10469810" y="3200574"/>
                </a:cubicBezTo>
                <a:cubicBezTo>
                  <a:pt x="10475653" y="3281119"/>
                  <a:pt x="10473561" y="3362120"/>
                  <a:pt x="10463559" y="3442154"/>
                </a:cubicBezTo>
                <a:cubicBezTo>
                  <a:pt x="10453990" y="3535091"/>
                  <a:pt x="10469554" y="3628597"/>
                  <a:pt x="10456797" y="3721250"/>
                </a:cubicBezTo>
                <a:cubicBezTo>
                  <a:pt x="10447738" y="3795870"/>
                  <a:pt x="10447394" y="3871485"/>
                  <a:pt x="10455776" y="3946204"/>
                </a:cubicBezTo>
                <a:cubicBezTo>
                  <a:pt x="10470855" y="4087457"/>
                  <a:pt x="10469912" y="4230260"/>
                  <a:pt x="10452970" y="4371244"/>
                </a:cubicBezTo>
                <a:cubicBezTo>
                  <a:pt x="10442508" y="4453523"/>
                  <a:pt x="10436512" y="4538218"/>
                  <a:pt x="10455266" y="4618934"/>
                </a:cubicBezTo>
                <a:cubicBezTo>
                  <a:pt x="10499408" y="4808646"/>
                  <a:pt x="10473637" y="4998642"/>
                  <a:pt x="10455266" y="5187359"/>
                </a:cubicBezTo>
                <a:cubicBezTo>
                  <a:pt x="10444103" y="5288708"/>
                  <a:pt x="10443847" y="5391181"/>
                  <a:pt x="10454500" y="5492602"/>
                </a:cubicBezTo>
                <a:lnTo>
                  <a:pt x="10454510" y="5492731"/>
                </a:lnTo>
                <a:lnTo>
                  <a:pt x="10414967" y="5491139"/>
                </a:lnTo>
                <a:cubicBezTo>
                  <a:pt x="10117611" y="5495732"/>
                  <a:pt x="9820450" y="5526349"/>
                  <a:pt x="9523092" y="5507105"/>
                </a:cubicBezTo>
                <a:cubicBezTo>
                  <a:pt x="9272964" y="5490920"/>
                  <a:pt x="9023034" y="5477142"/>
                  <a:pt x="8772711" y="5490483"/>
                </a:cubicBezTo>
                <a:cubicBezTo>
                  <a:pt x="8636774" y="5499549"/>
                  <a:pt x="8500636" y="5503107"/>
                  <a:pt x="8364561" y="5501172"/>
                </a:cubicBezTo>
                <a:lnTo>
                  <a:pt x="8196562" y="5491993"/>
                </a:lnTo>
                <a:lnTo>
                  <a:pt x="8077075" y="5475562"/>
                </a:lnTo>
                <a:lnTo>
                  <a:pt x="7915670" y="5468917"/>
                </a:lnTo>
                <a:lnTo>
                  <a:pt x="7914092" y="5467957"/>
                </a:lnTo>
                <a:lnTo>
                  <a:pt x="7894412" y="5467957"/>
                </a:lnTo>
                <a:lnTo>
                  <a:pt x="7892834" y="5468758"/>
                </a:lnTo>
                <a:lnTo>
                  <a:pt x="7727602" y="5475562"/>
                </a:lnTo>
                <a:lnTo>
                  <a:pt x="7690606" y="5480649"/>
                </a:lnTo>
                <a:lnTo>
                  <a:pt x="7624212" y="5484579"/>
                </a:lnTo>
                <a:cubicBezTo>
                  <a:pt x="7434738" y="5508001"/>
                  <a:pt x="7243868" y="5514147"/>
                  <a:pt x="7053506" y="5502949"/>
                </a:cubicBezTo>
                <a:cubicBezTo>
                  <a:pt x="6777009" y="5485453"/>
                  <a:pt x="6500117" y="5474737"/>
                  <a:pt x="6223029" y="5498574"/>
                </a:cubicBezTo>
                <a:cubicBezTo>
                  <a:pt x="6065592" y="5511916"/>
                  <a:pt x="5908157" y="5526131"/>
                  <a:pt x="5750720" y="5507761"/>
                </a:cubicBezTo>
                <a:cubicBezTo>
                  <a:pt x="5616170" y="5490965"/>
                  <a:pt x="5480520" y="5488253"/>
                  <a:pt x="5345518" y="5499668"/>
                </a:cubicBezTo>
                <a:cubicBezTo>
                  <a:pt x="5197844" y="5511040"/>
                  <a:pt x="5049616" y="5511040"/>
                  <a:pt x="4901942" y="5499668"/>
                </a:cubicBezTo>
                <a:cubicBezTo>
                  <a:pt x="4760445" y="5490920"/>
                  <a:pt x="4618556" y="5476268"/>
                  <a:pt x="4477454" y="5492013"/>
                </a:cubicBezTo>
                <a:cubicBezTo>
                  <a:pt x="4279085" y="5513884"/>
                  <a:pt x="4081305" y="5506667"/>
                  <a:pt x="3883329" y="5493326"/>
                </a:cubicBezTo>
                <a:cubicBezTo>
                  <a:pt x="3719792" y="5482391"/>
                  <a:pt x="3555664" y="5466425"/>
                  <a:pt x="3392914" y="5492233"/>
                </a:cubicBezTo>
                <a:cubicBezTo>
                  <a:pt x="3175771" y="5523222"/>
                  <a:pt x="2956480" y="5531206"/>
                  <a:pt x="2737979" y="5516072"/>
                </a:cubicBezTo>
                <a:cubicBezTo>
                  <a:pt x="2289680" y="5492670"/>
                  <a:pt x="1840986" y="5498574"/>
                  <a:pt x="1392489" y="5480641"/>
                </a:cubicBezTo>
                <a:cubicBezTo>
                  <a:pt x="1244499" y="5474519"/>
                  <a:pt x="1097296" y="5507322"/>
                  <a:pt x="949699" y="5509072"/>
                </a:cubicBezTo>
                <a:cubicBezTo>
                  <a:pt x="684469" y="5512352"/>
                  <a:pt x="418241" y="5493120"/>
                  <a:pt x="151598" y="5492249"/>
                </a:cubicBezTo>
                <a:lnTo>
                  <a:pt x="1415" y="5496057"/>
                </a:lnTo>
                <a:lnTo>
                  <a:pt x="3772" y="5431261"/>
                </a:lnTo>
                <a:cubicBezTo>
                  <a:pt x="7163" y="5398149"/>
                  <a:pt x="12808" y="5364994"/>
                  <a:pt x="20909" y="5331792"/>
                </a:cubicBezTo>
                <a:cubicBezTo>
                  <a:pt x="51502" y="5208362"/>
                  <a:pt x="50009" y="5079152"/>
                  <a:pt x="16572" y="4956462"/>
                </a:cubicBezTo>
                <a:cubicBezTo>
                  <a:pt x="9172" y="4924695"/>
                  <a:pt x="4643" y="4892329"/>
                  <a:pt x="3048" y="4859758"/>
                </a:cubicBezTo>
                <a:cubicBezTo>
                  <a:pt x="-7031" y="4740857"/>
                  <a:pt x="9937" y="4623614"/>
                  <a:pt x="24098" y="4506116"/>
                </a:cubicBezTo>
                <a:cubicBezTo>
                  <a:pt x="33539" y="4431228"/>
                  <a:pt x="47955" y="4355575"/>
                  <a:pt x="24098" y="4281453"/>
                </a:cubicBezTo>
                <a:cubicBezTo>
                  <a:pt x="7755" y="4229797"/>
                  <a:pt x="4120" y="4174965"/>
                  <a:pt x="13510" y="4121600"/>
                </a:cubicBezTo>
                <a:cubicBezTo>
                  <a:pt x="29342" y="4026887"/>
                  <a:pt x="32646" y="3930503"/>
                  <a:pt x="23333" y="3834935"/>
                </a:cubicBezTo>
                <a:cubicBezTo>
                  <a:pt x="17184" y="3771925"/>
                  <a:pt x="18128" y="3708417"/>
                  <a:pt x="26140" y="3645611"/>
                </a:cubicBezTo>
                <a:cubicBezTo>
                  <a:pt x="36728" y="3561155"/>
                  <a:pt x="53186" y="3475168"/>
                  <a:pt x="33156" y="3390458"/>
                </a:cubicBezTo>
                <a:cubicBezTo>
                  <a:pt x="1262" y="3255864"/>
                  <a:pt x="7641" y="3121398"/>
                  <a:pt x="20399" y="2985784"/>
                </a:cubicBezTo>
                <a:cubicBezTo>
                  <a:pt x="29967" y="2884871"/>
                  <a:pt x="40556" y="2782810"/>
                  <a:pt x="21419" y="2680748"/>
                </a:cubicBezTo>
                <a:cubicBezTo>
                  <a:pt x="13191" y="2633392"/>
                  <a:pt x="13191" y="2584964"/>
                  <a:pt x="21419" y="2537607"/>
                </a:cubicBezTo>
                <a:cubicBezTo>
                  <a:pt x="31370" y="2473819"/>
                  <a:pt x="40811" y="2410668"/>
                  <a:pt x="28053" y="2346242"/>
                </a:cubicBezTo>
                <a:cubicBezTo>
                  <a:pt x="22440" y="2318175"/>
                  <a:pt x="18230" y="2289853"/>
                  <a:pt x="15295" y="2261531"/>
                </a:cubicBezTo>
                <a:cubicBezTo>
                  <a:pt x="9452" y="2189221"/>
                  <a:pt x="11544" y="2116502"/>
                  <a:pt x="21546" y="2044651"/>
                </a:cubicBezTo>
                <a:cubicBezTo>
                  <a:pt x="31115" y="1961216"/>
                  <a:pt x="15551" y="1877270"/>
                  <a:pt x="28308" y="1794090"/>
                </a:cubicBezTo>
                <a:cubicBezTo>
                  <a:pt x="37367" y="1727100"/>
                  <a:pt x="37711" y="1659216"/>
                  <a:pt x="29329" y="1592136"/>
                </a:cubicBezTo>
                <a:cubicBezTo>
                  <a:pt x="14250" y="1465325"/>
                  <a:pt x="15193" y="1337123"/>
                  <a:pt x="32135" y="1210554"/>
                </a:cubicBezTo>
                <a:cubicBezTo>
                  <a:pt x="42597" y="1136687"/>
                  <a:pt x="48593" y="1060652"/>
                  <a:pt x="29839" y="988188"/>
                </a:cubicBezTo>
                <a:cubicBezTo>
                  <a:pt x="-14303" y="817873"/>
                  <a:pt x="11468" y="647303"/>
                  <a:pt x="29839" y="477881"/>
                </a:cubicBezTo>
                <a:cubicBezTo>
                  <a:pt x="41002" y="386894"/>
                  <a:pt x="41258" y="294898"/>
                  <a:pt x="30605" y="203847"/>
                </a:cubicBezTo>
                <a:lnTo>
                  <a:pt x="17136" y="42362"/>
                </a:lnTo>
                <a:lnTo>
                  <a:pt x="155390" y="51827"/>
                </a:lnTo>
                <a:cubicBezTo>
                  <a:pt x="380715" y="63616"/>
                  <a:pt x="606095" y="63411"/>
                  <a:pt x="831032" y="41432"/>
                </a:cubicBezTo>
                <a:cubicBezTo>
                  <a:pt x="1107234" y="18075"/>
                  <a:pt x="1384519" y="14708"/>
                  <a:pt x="1661115" y="31372"/>
                </a:cubicBezTo>
                <a:cubicBezTo>
                  <a:pt x="1911045" y="42962"/>
                  <a:pt x="2160581" y="71395"/>
                  <a:pt x="2411103" y="47120"/>
                </a:cubicBezTo>
                <a:cubicBezTo>
                  <a:pt x="2497298" y="38807"/>
                  <a:pt x="2581920" y="18689"/>
                  <a:pt x="2668707" y="14096"/>
                </a:cubicBezTo>
                <a:cubicBezTo>
                  <a:pt x="3075287" y="-7775"/>
                  <a:pt x="3480488" y="25030"/>
                  <a:pt x="3885690" y="51930"/>
                </a:cubicBezTo>
                <a:cubicBezTo>
                  <a:pt x="4033287" y="61770"/>
                  <a:pt x="4180883" y="73799"/>
                  <a:pt x="4328480" y="46900"/>
                </a:cubicBezTo>
                <a:cubicBezTo>
                  <a:pt x="4453032" y="25577"/>
                  <a:pt x="4579453" y="21181"/>
                  <a:pt x="4704949" y="33778"/>
                </a:cubicBezTo>
                <a:cubicBezTo>
                  <a:pt x="4816098" y="46376"/>
                  <a:pt x="4927939" y="49371"/>
                  <a:pt x="5039501" y="42745"/>
                </a:cubicBezTo>
                <a:cubicBezTo>
                  <a:pt x="5342568" y="15407"/>
                  <a:pt x="5645828" y="318"/>
                  <a:pt x="5949681" y="536"/>
                </a:cubicBezTo>
                <a:close/>
              </a:path>
            </a:pathLst>
          </a:custGeom>
        </p:spPr>
      </p:pic>
      <p:sp>
        <p:nvSpPr>
          <p:cNvPr id="875610468" name="Textfeld 3"/>
          <p:cNvSpPr txBox="1"/>
          <p:nvPr/>
        </p:nvSpPr>
        <p:spPr bwMode="auto">
          <a:xfrm>
            <a:off x="11622368" y="6204590"/>
            <a:ext cx="24674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l">
              <a:defRPr/>
            </a:pPr>
            <a:r>
              <a:rPr lang="de-DE">
                <a:latin typeface="Posterama"/>
                <a:cs typeface="Posterama"/>
              </a:rPr>
              <a:t>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1981235026" name="Rectangle 23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0" y="-1261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14810833" name="Textfeld 2"/>
          <p:cNvSpPr txBox="1"/>
          <p:nvPr/>
        </p:nvSpPr>
        <p:spPr bwMode="auto">
          <a:xfrm>
            <a:off x="6990825" y="2866238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l">
              <a:defRPr/>
            </a:pPr>
            <a:endParaRPr lang="de-DE"/>
          </a:p>
        </p:txBody>
      </p:sp>
      <p:pic>
        <p:nvPicPr>
          <p:cNvPr id="1690440294" name="Grafik 1" descr="Ein Bild, das Karte, Text, Atlas enthält.&#10;&#10;KI-generierte Inhalte können fehlerhaft sein."/>
          <p:cNvPicPr>
            <a:picLocks noChangeAspect="1"/>
          </p:cNvPicPr>
          <p:nvPr/>
        </p:nvPicPr>
        <p:blipFill rotWithShape="1">
          <a:blip r:embed="rId3"/>
          <a:srcRect l="0" t="9425" r="78" b="29936"/>
          <a:stretch/>
        </p:blipFill>
        <p:spPr bwMode="auto">
          <a:xfrm>
            <a:off x="869" y="-12620"/>
            <a:ext cx="9006086" cy="6869812"/>
          </a:xfrm>
          <a:prstGeom prst="rect">
            <a:avLst/>
          </a:prstGeom>
          <a:ln>
            <a:noFill/>
          </a:ln>
        </p:spPr>
      </p:pic>
      <p:pic>
        <p:nvPicPr>
          <p:cNvPr id="41058995" name="Grafik 6" descr="Kennzeichen Silhouette"/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 bwMode="auto">
          <a:xfrm>
            <a:off x="9211112" y="1454791"/>
            <a:ext cx="1858161" cy="1774272"/>
          </a:xfrm>
          <a:prstGeom prst="rect">
            <a:avLst/>
          </a:prstGeom>
        </p:spPr>
      </p:pic>
      <p:sp>
        <p:nvSpPr>
          <p:cNvPr id="2075137577" name="Textfeld 7"/>
          <p:cNvSpPr txBox="1"/>
          <p:nvPr/>
        </p:nvSpPr>
        <p:spPr bwMode="auto">
          <a:xfrm>
            <a:off x="8766495" y="3418514"/>
            <a:ext cx="2743200" cy="10464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4400">
                <a:latin typeface="Posterama"/>
                <a:cs typeface="Posterama"/>
              </a:rPr>
              <a:t>Rostock</a:t>
            </a:r>
            <a:endParaRPr/>
          </a:p>
          <a:p>
            <a:pPr algn="l">
              <a:defRPr/>
            </a:pPr>
            <a:endParaRPr lang="de-DE"/>
          </a:p>
        </p:txBody>
      </p:sp>
      <p:sp>
        <p:nvSpPr>
          <p:cNvPr id="48253238" name="Textfeld 5"/>
          <p:cNvSpPr txBox="1"/>
          <p:nvPr/>
        </p:nvSpPr>
        <p:spPr bwMode="auto">
          <a:xfrm>
            <a:off x="11622368" y="6204590"/>
            <a:ext cx="24674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l">
              <a:defRPr/>
            </a:pPr>
            <a:r>
              <a:rPr lang="de-DE">
                <a:latin typeface="Posterama"/>
                <a:cs typeface="Posterama"/>
              </a:rPr>
              <a:t>4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1879845036" name="Rectangle 6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10386888" name="Grafik 1" descr="Ein Bild, das Zeichnung, Entwurf, Kunst, Cartoon enthält.&#10;&#10;KI-generierte Inhalte können fehlerhaft sein."/>
          <p:cNvPicPr>
            <a:picLocks noChangeAspect="1"/>
          </p:cNvPicPr>
          <p:nvPr/>
        </p:nvPicPr>
        <p:blipFill rotWithShape="1">
          <a:blip r:embed="rId3"/>
          <a:srcRect l="0" t="19793" r="0" b="19793"/>
          <a:stretch/>
        </p:blipFill>
        <p:spPr bwMode="auto">
          <a:xfrm>
            <a:off x="577637" y="424330"/>
            <a:ext cx="11036726" cy="5869478"/>
          </a:xfrm>
          <a:custGeom>
            <a:avLst/>
            <a:gdLst/>
            <a:ahLst/>
            <a:cxnLst/>
            <a:rect l="l" t="t" r="r" b="b"/>
            <a:pathLst>
              <a:path w="10630858" h="5869478" fill="norm" stroke="1" extrusionOk="0">
                <a:moveTo>
                  <a:pt x="5791061" y="218"/>
                </a:moveTo>
                <a:cubicBezTo>
                  <a:pt x="5877327" y="-560"/>
                  <a:pt x="5971399" y="626"/>
                  <a:pt x="6073275" y="5793"/>
                </a:cubicBezTo>
                <a:cubicBezTo>
                  <a:pt x="6098744" y="7086"/>
                  <a:pt x="6121786" y="8165"/>
                  <a:pt x="6142651" y="9057"/>
                </a:cubicBezTo>
                <a:lnTo>
                  <a:pt x="6164185" y="9874"/>
                </a:lnTo>
                <a:lnTo>
                  <a:pt x="6258731" y="5793"/>
                </a:lnTo>
                <a:lnTo>
                  <a:pt x="6319194" y="2002"/>
                </a:lnTo>
                <a:lnTo>
                  <a:pt x="6413049" y="11772"/>
                </a:lnTo>
                <a:cubicBezTo>
                  <a:pt x="6592720" y="42783"/>
                  <a:pt x="6774188" y="66100"/>
                  <a:pt x="6956654" y="46745"/>
                </a:cubicBezTo>
                <a:cubicBezTo>
                  <a:pt x="7082424" y="33223"/>
                  <a:pt x="7207994" y="25294"/>
                  <a:pt x="7334364" y="25763"/>
                </a:cubicBezTo>
                <a:cubicBezTo>
                  <a:pt x="7624835" y="25763"/>
                  <a:pt x="7915502" y="28559"/>
                  <a:pt x="8205974" y="22730"/>
                </a:cubicBezTo>
                <a:cubicBezTo>
                  <a:pt x="8464499" y="17601"/>
                  <a:pt x="8722029" y="6412"/>
                  <a:pt x="8980756" y="34620"/>
                </a:cubicBezTo>
                <a:cubicBezTo>
                  <a:pt x="9362658" y="76124"/>
                  <a:pt x="9746556" y="62832"/>
                  <a:pt x="10129655" y="57937"/>
                </a:cubicBezTo>
                <a:lnTo>
                  <a:pt x="10163726" y="56766"/>
                </a:lnTo>
                <a:lnTo>
                  <a:pt x="10254950" y="73131"/>
                </a:lnTo>
                <a:lnTo>
                  <a:pt x="10311819" y="101928"/>
                </a:lnTo>
                <a:cubicBezTo>
                  <a:pt x="10479504" y="200737"/>
                  <a:pt x="10591476" y="367254"/>
                  <a:pt x="10625532" y="561669"/>
                </a:cubicBezTo>
                <a:lnTo>
                  <a:pt x="10626834" y="578090"/>
                </a:lnTo>
                <a:lnTo>
                  <a:pt x="10611964" y="734537"/>
                </a:lnTo>
                <a:cubicBezTo>
                  <a:pt x="10602387" y="823467"/>
                  <a:pt x="10587763" y="913306"/>
                  <a:pt x="10611964" y="1001326"/>
                </a:cubicBezTo>
                <a:cubicBezTo>
                  <a:pt x="10628543" y="1062669"/>
                  <a:pt x="10632231" y="1127783"/>
                  <a:pt x="10622705" y="1191154"/>
                </a:cubicBezTo>
                <a:cubicBezTo>
                  <a:pt x="10606645" y="1303627"/>
                  <a:pt x="10603293" y="1418084"/>
                  <a:pt x="10612740" y="1531572"/>
                </a:cubicBezTo>
                <a:cubicBezTo>
                  <a:pt x="10618978" y="1606398"/>
                  <a:pt x="10618020" y="1681815"/>
                  <a:pt x="10609893" y="1756397"/>
                </a:cubicBezTo>
                <a:cubicBezTo>
                  <a:pt x="10599152" y="1856690"/>
                  <a:pt x="10582457" y="1958800"/>
                  <a:pt x="10602776" y="2059394"/>
                </a:cubicBezTo>
                <a:cubicBezTo>
                  <a:pt x="10635130" y="2219226"/>
                  <a:pt x="10628659" y="2378906"/>
                  <a:pt x="10615717" y="2539949"/>
                </a:cubicBezTo>
                <a:cubicBezTo>
                  <a:pt x="10606011" y="2659785"/>
                  <a:pt x="10595269" y="2780984"/>
                  <a:pt x="10614682" y="2902183"/>
                </a:cubicBezTo>
                <a:cubicBezTo>
                  <a:pt x="10623029" y="2958418"/>
                  <a:pt x="10623029" y="3015928"/>
                  <a:pt x="10614682" y="3072165"/>
                </a:cubicBezTo>
                <a:cubicBezTo>
                  <a:pt x="10604587" y="3147914"/>
                  <a:pt x="10595010" y="3222907"/>
                  <a:pt x="10607952" y="3299413"/>
                </a:cubicBezTo>
                <a:cubicBezTo>
                  <a:pt x="10613646" y="3332743"/>
                  <a:pt x="10617917" y="3366376"/>
                  <a:pt x="10620894" y="3400009"/>
                </a:cubicBezTo>
                <a:cubicBezTo>
                  <a:pt x="10626822" y="3485877"/>
                  <a:pt x="10624699" y="3572233"/>
                  <a:pt x="10614553" y="3657556"/>
                </a:cubicBezTo>
                <a:cubicBezTo>
                  <a:pt x="10604846" y="3756637"/>
                  <a:pt x="10620635" y="3856323"/>
                  <a:pt x="10607694" y="3955100"/>
                </a:cubicBezTo>
                <a:cubicBezTo>
                  <a:pt x="10598504" y="4034653"/>
                  <a:pt x="10598155" y="4115265"/>
                  <a:pt x="10606658" y="4194923"/>
                </a:cubicBezTo>
                <a:cubicBezTo>
                  <a:pt x="10621954" y="4345512"/>
                  <a:pt x="10620998" y="4497755"/>
                  <a:pt x="10603811" y="4648057"/>
                </a:cubicBezTo>
                <a:cubicBezTo>
                  <a:pt x="10593198" y="4735775"/>
                  <a:pt x="10587116" y="4826067"/>
                  <a:pt x="10606140" y="4912119"/>
                </a:cubicBezTo>
                <a:cubicBezTo>
                  <a:pt x="10628530" y="5013245"/>
                  <a:pt x="10633189" y="5114446"/>
                  <a:pt x="10629921" y="5215515"/>
                </a:cubicBezTo>
                <a:lnTo>
                  <a:pt x="10625356" y="5273604"/>
                </a:lnTo>
                <a:lnTo>
                  <a:pt x="10624284" y="5284086"/>
                </a:lnTo>
                <a:cubicBezTo>
                  <a:pt x="10601148" y="5404993"/>
                  <a:pt x="10545219" y="5529874"/>
                  <a:pt x="10458692" y="5632218"/>
                </a:cubicBezTo>
                <a:lnTo>
                  <a:pt x="10418904" y="5670857"/>
                </a:lnTo>
                <a:lnTo>
                  <a:pt x="10417064" y="5673484"/>
                </a:lnTo>
                <a:cubicBezTo>
                  <a:pt x="10307992" y="5802550"/>
                  <a:pt x="10158402" y="5877799"/>
                  <a:pt x="9954609" y="5858572"/>
                </a:cubicBezTo>
                <a:cubicBezTo>
                  <a:pt x="9860355" y="5870096"/>
                  <a:pt x="9750551" y="5855439"/>
                  <a:pt x="9657171" y="5854061"/>
                </a:cubicBezTo>
                <a:lnTo>
                  <a:pt x="9612467" y="5856387"/>
                </a:lnTo>
                <a:lnTo>
                  <a:pt x="9279984" y="5838331"/>
                </a:lnTo>
                <a:cubicBezTo>
                  <a:pt x="9153141" y="5834280"/>
                  <a:pt x="9026273" y="5834164"/>
                  <a:pt x="8899305" y="5841275"/>
                </a:cubicBezTo>
                <a:cubicBezTo>
                  <a:pt x="8761407" y="5850940"/>
                  <a:pt x="8623304" y="5854733"/>
                  <a:pt x="8485266" y="5852671"/>
                </a:cubicBezTo>
                <a:lnTo>
                  <a:pt x="8314842" y="5842884"/>
                </a:lnTo>
                <a:lnTo>
                  <a:pt x="8193631" y="5825368"/>
                </a:lnTo>
                <a:lnTo>
                  <a:pt x="8029897" y="5818284"/>
                </a:lnTo>
                <a:lnTo>
                  <a:pt x="8028296" y="5817260"/>
                </a:lnTo>
                <a:lnTo>
                  <a:pt x="8008332" y="5817260"/>
                </a:lnTo>
                <a:lnTo>
                  <a:pt x="8006732" y="5818114"/>
                </a:lnTo>
                <a:lnTo>
                  <a:pt x="7839115" y="5825368"/>
                </a:lnTo>
                <a:lnTo>
                  <a:pt x="7801585" y="5830791"/>
                </a:lnTo>
                <a:lnTo>
                  <a:pt x="7734233" y="5834980"/>
                </a:lnTo>
                <a:lnTo>
                  <a:pt x="7482820" y="5855530"/>
                </a:lnTo>
                <a:lnTo>
                  <a:pt x="7445741" y="5854102"/>
                </a:lnTo>
                <a:lnTo>
                  <a:pt x="7403701" y="5858035"/>
                </a:lnTo>
                <a:lnTo>
                  <a:pt x="7155292" y="5854564"/>
                </a:lnTo>
                <a:cubicBezTo>
                  <a:pt x="6874805" y="5835913"/>
                  <a:pt x="6593917" y="5824488"/>
                  <a:pt x="6312830" y="5849900"/>
                </a:cubicBezTo>
                <a:lnTo>
                  <a:pt x="6232577" y="5855788"/>
                </a:lnTo>
                <a:lnTo>
                  <a:pt x="6231985" y="5855764"/>
                </a:lnTo>
                <a:lnTo>
                  <a:pt x="6166003" y="5858572"/>
                </a:lnTo>
                <a:cubicBezTo>
                  <a:pt x="6100624" y="5861901"/>
                  <a:pt x="6043822" y="5864887"/>
                  <a:pt x="5993271" y="5866513"/>
                </a:cubicBezTo>
                <a:lnTo>
                  <a:pt x="5925657" y="5866398"/>
                </a:lnTo>
                <a:lnTo>
                  <a:pt x="5833706" y="5859695"/>
                </a:lnTo>
                <a:cubicBezTo>
                  <a:pt x="5697214" y="5841788"/>
                  <a:pt x="5559607" y="5838897"/>
                  <a:pt x="5422657" y="5851067"/>
                </a:cubicBezTo>
                <a:lnTo>
                  <a:pt x="5250035" y="5858044"/>
                </a:lnTo>
                <a:lnTo>
                  <a:pt x="5151093" y="5858278"/>
                </a:lnTo>
                <a:lnTo>
                  <a:pt x="4972680" y="5851067"/>
                </a:lnTo>
                <a:cubicBezTo>
                  <a:pt x="4829141" y="5841741"/>
                  <a:pt x="4685204" y="5826120"/>
                  <a:pt x="4542066" y="5842905"/>
                </a:cubicBezTo>
                <a:cubicBezTo>
                  <a:pt x="4491758" y="5848734"/>
                  <a:pt x="4441488" y="5852626"/>
                  <a:pt x="4391242" y="5854962"/>
                </a:cubicBezTo>
                <a:lnTo>
                  <a:pt x="4246482" y="5857576"/>
                </a:lnTo>
                <a:lnTo>
                  <a:pt x="4221030" y="5856572"/>
                </a:lnTo>
                <a:lnTo>
                  <a:pt x="4218005" y="5856681"/>
                </a:lnTo>
                <a:lnTo>
                  <a:pt x="3939367" y="5844305"/>
                </a:lnTo>
                <a:cubicBezTo>
                  <a:pt x="3773470" y="5832648"/>
                  <a:pt x="3606974" y="5815626"/>
                  <a:pt x="3441875" y="5843140"/>
                </a:cubicBezTo>
                <a:cubicBezTo>
                  <a:pt x="3386806" y="5851400"/>
                  <a:pt x="3331601" y="5858126"/>
                  <a:pt x="3276306" y="5863318"/>
                </a:cubicBezTo>
                <a:lnTo>
                  <a:pt x="3225006" y="5866706"/>
                </a:lnTo>
                <a:lnTo>
                  <a:pt x="3194056" y="5866407"/>
                </a:lnTo>
                <a:lnTo>
                  <a:pt x="3082891" y="5863061"/>
                </a:lnTo>
                <a:lnTo>
                  <a:pt x="3013959" y="5869302"/>
                </a:lnTo>
                <a:cubicBezTo>
                  <a:pt x="2910698" y="5871464"/>
                  <a:pt x="2845426" y="5852913"/>
                  <a:pt x="2748311" y="5858572"/>
                </a:cubicBezTo>
                <a:cubicBezTo>
                  <a:pt x="2736171" y="5859279"/>
                  <a:pt x="2721419" y="5860082"/>
                  <a:pt x="2704411" y="5860936"/>
                </a:cubicBezTo>
                <a:lnTo>
                  <a:pt x="2650475" y="5863440"/>
                </a:lnTo>
                <a:lnTo>
                  <a:pt x="2436349" y="5854816"/>
                </a:lnTo>
                <a:cubicBezTo>
                  <a:pt x="2095150" y="5845165"/>
                  <a:pt x="1753811" y="5845122"/>
                  <a:pt x="1412584" y="5830782"/>
                </a:cubicBezTo>
                <a:cubicBezTo>
                  <a:pt x="1262458" y="5824256"/>
                  <a:pt x="1113131" y="5859227"/>
                  <a:pt x="963404" y="5861093"/>
                </a:cubicBezTo>
                <a:cubicBezTo>
                  <a:pt x="896140" y="5861967"/>
                  <a:pt x="828812" y="5861342"/>
                  <a:pt x="761431" y="5859896"/>
                </a:cubicBezTo>
                <a:lnTo>
                  <a:pt x="637698" y="5856158"/>
                </a:lnTo>
                <a:lnTo>
                  <a:pt x="592997" y="5853711"/>
                </a:lnTo>
                <a:cubicBezTo>
                  <a:pt x="391136" y="5830428"/>
                  <a:pt x="227663" y="5724844"/>
                  <a:pt x="123577" y="5564333"/>
                </a:cubicBezTo>
                <a:lnTo>
                  <a:pt x="99502" y="5518240"/>
                </a:lnTo>
                <a:lnTo>
                  <a:pt x="95609" y="5512764"/>
                </a:lnTo>
                <a:lnTo>
                  <a:pt x="86221" y="5492812"/>
                </a:lnTo>
                <a:lnTo>
                  <a:pt x="61763" y="5445986"/>
                </a:lnTo>
                <a:lnTo>
                  <a:pt x="56991" y="5430695"/>
                </a:lnTo>
                <a:lnTo>
                  <a:pt x="41922" y="5398673"/>
                </a:lnTo>
                <a:lnTo>
                  <a:pt x="25760" y="5339273"/>
                </a:lnTo>
                <a:lnTo>
                  <a:pt x="16811" y="5271956"/>
                </a:lnTo>
                <a:cubicBezTo>
                  <a:pt x="9305" y="5238090"/>
                  <a:pt x="4710" y="5203585"/>
                  <a:pt x="3092" y="5168860"/>
                </a:cubicBezTo>
                <a:cubicBezTo>
                  <a:pt x="-7132" y="5042101"/>
                  <a:pt x="10081" y="4917108"/>
                  <a:pt x="24446" y="4791844"/>
                </a:cubicBezTo>
                <a:cubicBezTo>
                  <a:pt x="34023" y="4712006"/>
                  <a:pt x="48647" y="4631352"/>
                  <a:pt x="24446" y="4552331"/>
                </a:cubicBezTo>
                <a:cubicBezTo>
                  <a:pt x="7867" y="4497261"/>
                  <a:pt x="4180" y="4438805"/>
                  <a:pt x="13705" y="4381912"/>
                </a:cubicBezTo>
                <a:cubicBezTo>
                  <a:pt x="29766" y="4280940"/>
                  <a:pt x="33117" y="4178184"/>
                  <a:pt x="23670" y="4076300"/>
                </a:cubicBezTo>
                <a:cubicBezTo>
                  <a:pt x="17432" y="4009125"/>
                  <a:pt x="18390" y="3941419"/>
                  <a:pt x="26517" y="3874462"/>
                </a:cubicBezTo>
                <a:cubicBezTo>
                  <a:pt x="37258" y="3784423"/>
                  <a:pt x="53954" y="3692752"/>
                  <a:pt x="33635" y="3602444"/>
                </a:cubicBezTo>
                <a:cubicBezTo>
                  <a:pt x="1280" y="3458954"/>
                  <a:pt x="7751" y="3315599"/>
                  <a:pt x="20694" y="3171022"/>
                </a:cubicBezTo>
                <a:cubicBezTo>
                  <a:pt x="30400" y="3063439"/>
                  <a:pt x="41141" y="2954632"/>
                  <a:pt x="21728" y="2845824"/>
                </a:cubicBezTo>
                <a:cubicBezTo>
                  <a:pt x="13381" y="2795337"/>
                  <a:pt x="13381" y="2743709"/>
                  <a:pt x="21728" y="2693221"/>
                </a:cubicBezTo>
                <a:cubicBezTo>
                  <a:pt x="31823" y="2625218"/>
                  <a:pt x="41400" y="2557892"/>
                  <a:pt x="28458" y="2489208"/>
                </a:cubicBezTo>
                <a:cubicBezTo>
                  <a:pt x="22764" y="2459285"/>
                  <a:pt x="18493" y="2429092"/>
                  <a:pt x="15516" y="2398898"/>
                </a:cubicBezTo>
                <a:cubicBezTo>
                  <a:pt x="9589" y="2321809"/>
                  <a:pt x="11711" y="2244283"/>
                  <a:pt x="21857" y="2167683"/>
                </a:cubicBezTo>
                <a:cubicBezTo>
                  <a:pt x="31564" y="2078733"/>
                  <a:pt x="15776" y="1989238"/>
                  <a:pt x="28717" y="1900560"/>
                </a:cubicBezTo>
                <a:cubicBezTo>
                  <a:pt x="37907" y="1829142"/>
                  <a:pt x="38255" y="1756772"/>
                  <a:pt x="29752" y="1685258"/>
                </a:cubicBezTo>
                <a:cubicBezTo>
                  <a:pt x="14456" y="1550065"/>
                  <a:pt x="15412" y="1413389"/>
                  <a:pt x="32599" y="1278454"/>
                </a:cubicBezTo>
                <a:cubicBezTo>
                  <a:pt x="43212" y="1199704"/>
                  <a:pt x="49294" y="1118644"/>
                  <a:pt x="30270" y="1041390"/>
                </a:cubicBezTo>
                <a:cubicBezTo>
                  <a:pt x="-14509" y="859818"/>
                  <a:pt x="11634" y="677973"/>
                  <a:pt x="30270" y="497354"/>
                </a:cubicBezTo>
                <a:lnTo>
                  <a:pt x="31725" y="472895"/>
                </a:lnTo>
                <a:lnTo>
                  <a:pt x="43781" y="427827"/>
                </a:lnTo>
                <a:lnTo>
                  <a:pt x="50994" y="413476"/>
                </a:lnTo>
                <a:lnTo>
                  <a:pt x="58372" y="387895"/>
                </a:lnTo>
                <a:cubicBezTo>
                  <a:pt x="111660" y="254431"/>
                  <a:pt x="198390" y="154469"/>
                  <a:pt x="306361" y="90092"/>
                </a:cubicBezTo>
                <a:lnTo>
                  <a:pt x="343340" y="71955"/>
                </a:lnTo>
                <a:lnTo>
                  <a:pt x="451947" y="55771"/>
                </a:lnTo>
                <a:lnTo>
                  <a:pt x="480681" y="50638"/>
                </a:lnTo>
                <a:lnTo>
                  <a:pt x="500476" y="51097"/>
                </a:lnTo>
                <a:cubicBezTo>
                  <a:pt x="614729" y="49684"/>
                  <a:pt x="728933" y="43772"/>
                  <a:pt x="843024" y="32056"/>
                </a:cubicBezTo>
                <a:cubicBezTo>
                  <a:pt x="1123212" y="7156"/>
                  <a:pt x="1404499" y="3566"/>
                  <a:pt x="1685086" y="21332"/>
                </a:cubicBezTo>
                <a:cubicBezTo>
                  <a:pt x="1938623" y="33688"/>
                  <a:pt x="2191759" y="64000"/>
                  <a:pt x="2445896" y="38121"/>
                </a:cubicBezTo>
                <a:cubicBezTo>
                  <a:pt x="2489616" y="33690"/>
                  <a:pt x="2532937" y="26111"/>
                  <a:pt x="2576333" y="19030"/>
                </a:cubicBezTo>
                <a:lnTo>
                  <a:pt x="2696353" y="4251"/>
                </a:lnTo>
                <a:lnTo>
                  <a:pt x="2745536" y="5232"/>
                </a:lnTo>
                <a:cubicBezTo>
                  <a:pt x="2818993" y="6452"/>
                  <a:pt x="2887864" y="7004"/>
                  <a:pt x="2947014" y="5793"/>
                </a:cubicBezTo>
                <a:cubicBezTo>
                  <a:pt x="3006163" y="4584"/>
                  <a:pt x="3060036" y="3178"/>
                  <a:pt x="3110399" y="1949"/>
                </a:cubicBezTo>
                <a:lnTo>
                  <a:pt x="3199002" y="221"/>
                </a:lnTo>
                <a:lnTo>
                  <a:pt x="3325015" y="3583"/>
                </a:lnTo>
                <a:cubicBezTo>
                  <a:pt x="3530714" y="12997"/>
                  <a:pt x="3736239" y="28910"/>
                  <a:pt x="3941762" y="43248"/>
                </a:cubicBezTo>
                <a:cubicBezTo>
                  <a:pt x="4091489" y="53739"/>
                  <a:pt x="4241215" y="66563"/>
                  <a:pt x="4390942" y="37886"/>
                </a:cubicBezTo>
                <a:cubicBezTo>
                  <a:pt x="4517292" y="15154"/>
                  <a:pt x="4645537" y="10467"/>
                  <a:pt x="4772844" y="23896"/>
                </a:cubicBezTo>
                <a:cubicBezTo>
                  <a:pt x="4885597" y="37327"/>
                  <a:pt x="4999052" y="40520"/>
                  <a:pt x="5112224" y="33456"/>
                </a:cubicBezTo>
                <a:lnTo>
                  <a:pt x="5477482" y="6922"/>
                </a:lnTo>
                <a:lnTo>
                  <a:pt x="5517883" y="7607"/>
                </a:lnTo>
                <a:lnTo>
                  <a:pt x="5555683" y="6426"/>
                </a:lnTo>
                <a:cubicBezTo>
                  <a:pt x="5626335" y="3737"/>
                  <a:pt x="5704795" y="995"/>
                  <a:pt x="5791061" y="218"/>
                </a:cubicBezTo>
                <a:close/>
              </a:path>
            </a:pathLst>
          </a:custGeom>
        </p:spPr>
      </p:pic>
      <p:sp>
        <p:nvSpPr>
          <p:cNvPr id="670155244" name="Textfeld 3"/>
          <p:cNvSpPr txBox="1"/>
          <p:nvPr/>
        </p:nvSpPr>
        <p:spPr bwMode="auto">
          <a:xfrm>
            <a:off x="11622368" y="6204590"/>
            <a:ext cx="24674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l">
              <a:defRPr/>
            </a:pPr>
            <a:r>
              <a:rPr lang="de-DE">
                <a:latin typeface="Posterama"/>
                <a:cs typeface="Posterama"/>
              </a:rPr>
              <a:t>5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1446928748" name="Rectangle 7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0" y="-1261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38958699" name="Grafik 2" descr="Ein Bild, das Entwurf, Zeichnung, Bild, Darstellung enthält.&#10;&#10;KI-generierte Inhalte können fehlerhaft sein."/>
          <p:cNvPicPr>
            <a:picLocks noChangeAspect="1"/>
          </p:cNvPicPr>
          <p:nvPr/>
        </p:nvPicPr>
        <p:blipFill rotWithShape="1">
          <a:blip r:embed="rId3"/>
          <a:srcRect l="0" t="10986" r="0" b="10986"/>
          <a:stretch/>
        </p:blipFill>
        <p:spPr bwMode="auto">
          <a:xfrm>
            <a:off x="567175" y="481263"/>
            <a:ext cx="10960420" cy="5799132"/>
          </a:xfrm>
          <a:custGeom>
            <a:avLst/>
            <a:gdLst/>
            <a:ahLst/>
            <a:cxnLst/>
            <a:rect l="l" t="t" r="r" b="b"/>
            <a:pathLst>
              <a:path w="10485104" h="5523506" fill="norm" stroke="1" extrusionOk="0">
                <a:moveTo>
                  <a:pt x="5949681" y="536"/>
                </a:moveTo>
                <a:cubicBezTo>
                  <a:pt x="6074035" y="-2131"/>
                  <a:pt x="6198411" y="5173"/>
                  <a:pt x="6321822" y="22405"/>
                </a:cubicBezTo>
                <a:cubicBezTo>
                  <a:pt x="6498937" y="51493"/>
                  <a:pt x="6677824" y="73364"/>
                  <a:pt x="6857694" y="55210"/>
                </a:cubicBezTo>
                <a:cubicBezTo>
                  <a:pt x="6981675" y="42526"/>
                  <a:pt x="7105459" y="35089"/>
                  <a:pt x="7230031" y="35528"/>
                </a:cubicBezTo>
                <a:cubicBezTo>
                  <a:pt x="7516370" y="35528"/>
                  <a:pt x="7802902" y="38152"/>
                  <a:pt x="8089242" y="32684"/>
                </a:cubicBezTo>
                <a:cubicBezTo>
                  <a:pt x="8344090" y="27873"/>
                  <a:pt x="8597956" y="17377"/>
                  <a:pt x="8853003" y="43837"/>
                </a:cubicBezTo>
                <a:cubicBezTo>
                  <a:pt x="9229472" y="82767"/>
                  <a:pt x="9607909" y="70300"/>
                  <a:pt x="9985559" y="65708"/>
                </a:cubicBezTo>
                <a:cubicBezTo>
                  <a:pt x="10083101" y="64320"/>
                  <a:pt x="10180599" y="61132"/>
                  <a:pt x="10278047" y="56140"/>
                </a:cubicBezTo>
                <a:lnTo>
                  <a:pt x="10449151" y="44199"/>
                </a:lnTo>
                <a:lnTo>
                  <a:pt x="10468533" y="198724"/>
                </a:lnTo>
                <a:cubicBezTo>
                  <a:pt x="10475933" y="234109"/>
                  <a:pt x="10480462" y="270161"/>
                  <a:pt x="10482057" y="306442"/>
                </a:cubicBezTo>
                <a:cubicBezTo>
                  <a:pt x="10492136" y="438884"/>
                  <a:pt x="10475168" y="569479"/>
                  <a:pt x="10461007" y="700359"/>
                </a:cubicBezTo>
                <a:cubicBezTo>
                  <a:pt x="10451566" y="783776"/>
                  <a:pt x="10437150" y="868045"/>
                  <a:pt x="10461007" y="950608"/>
                </a:cubicBezTo>
                <a:cubicBezTo>
                  <a:pt x="10477350" y="1008147"/>
                  <a:pt x="10480985" y="1069224"/>
                  <a:pt x="10471595" y="1128666"/>
                </a:cubicBezTo>
                <a:cubicBezTo>
                  <a:pt x="10455763" y="1234166"/>
                  <a:pt x="10452459" y="1341527"/>
                  <a:pt x="10461772" y="1447979"/>
                </a:cubicBezTo>
                <a:cubicBezTo>
                  <a:pt x="10467921" y="1518165"/>
                  <a:pt x="10466977" y="1588906"/>
                  <a:pt x="10458965" y="1658865"/>
                </a:cubicBezTo>
                <a:cubicBezTo>
                  <a:pt x="10448377" y="1752939"/>
                  <a:pt x="10431919" y="1848719"/>
                  <a:pt x="10451949" y="1943076"/>
                </a:cubicBezTo>
                <a:cubicBezTo>
                  <a:pt x="10483843" y="2092999"/>
                  <a:pt x="10477464" y="2242779"/>
                  <a:pt x="10464706" y="2393837"/>
                </a:cubicBezTo>
                <a:cubicBezTo>
                  <a:pt x="10455138" y="2506243"/>
                  <a:pt x="10444549" y="2619928"/>
                  <a:pt x="10463686" y="2733613"/>
                </a:cubicBezTo>
                <a:cubicBezTo>
                  <a:pt x="10471914" y="2786362"/>
                  <a:pt x="10471914" y="2840306"/>
                  <a:pt x="10463686" y="2893056"/>
                </a:cubicBezTo>
                <a:cubicBezTo>
                  <a:pt x="10453735" y="2964109"/>
                  <a:pt x="10444294" y="3034452"/>
                  <a:pt x="10457052" y="3106215"/>
                </a:cubicBezTo>
                <a:cubicBezTo>
                  <a:pt x="10462665" y="3137479"/>
                  <a:pt x="10466875" y="3169026"/>
                  <a:pt x="10469810" y="3200574"/>
                </a:cubicBezTo>
                <a:cubicBezTo>
                  <a:pt x="10475653" y="3281119"/>
                  <a:pt x="10473561" y="3362120"/>
                  <a:pt x="10463559" y="3442154"/>
                </a:cubicBezTo>
                <a:cubicBezTo>
                  <a:pt x="10453990" y="3535091"/>
                  <a:pt x="10469554" y="3628597"/>
                  <a:pt x="10456797" y="3721250"/>
                </a:cubicBezTo>
                <a:cubicBezTo>
                  <a:pt x="10447738" y="3795870"/>
                  <a:pt x="10447394" y="3871485"/>
                  <a:pt x="10455776" y="3946204"/>
                </a:cubicBezTo>
                <a:cubicBezTo>
                  <a:pt x="10470855" y="4087457"/>
                  <a:pt x="10469912" y="4230260"/>
                  <a:pt x="10452970" y="4371244"/>
                </a:cubicBezTo>
                <a:cubicBezTo>
                  <a:pt x="10442508" y="4453523"/>
                  <a:pt x="10436512" y="4538218"/>
                  <a:pt x="10455266" y="4618934"/>
                </a:cubicBezTo>
                <a:cubicBezTo>
                  <a:pt x="10499408" y="4808646"/>
                  <a:pt x="10473637" y="4998642"/>
                  <a:pt x="10455266" y="5187359"/>
                </a:cubicBezTo>
                <a:cubicBezTo>
                  <a:pt x="10444103" y="5288708"/>
                  <a:pt x="10443847" y="5391181"/>
                  <a:pt x="10454500" y="5492602"/>
                </a:cubicBezTo>
                <a:lnTo>
                  <a:pt x="10454510" y="5492731"/>
                </a:lnTo>
                <a:lnTo>
                  <a:pt x="10414967" y="5491139"/>
                </a:lnTo>
                <a:cubicBezTo>
                  <a:pt x="10117611" y="5495732"/>
                  <a:pt x="9820450" y="5526349"/>
                  <a:pt x="9523092" y="5507105"/>
                </a:cubicBezTo>
                <a:cubicBezTo>
                  <a:pt x="9272964" y="5490920"/>
                  <a:pt x="9023034" y="5477142"/>
                  <a:pt x="8772711" y="5490483"/>
                </a:cubicBezTo>
                <a:cubicBezTo>
                  <a:pt x="8636774" y="5499549"/>
                  <a:pt x="8500636" y="5503107"/>
                  <a:pt x="8364561" y="5501172"/>
                </a:cubicBezTo>
                <a:lnTo>
                  <a:pt x="8196562" y="5491993"/>
                </a:lnTo>
                <a:lnTo>
                  <a:pt x="8077075" y="5475562"/>
                </a:lnTo>
                <a:lnTo>
                  <a:pt x="7915670" y="5468917"/>
                </a:lnTo>
                <a:lnTo>
                  <a:pt x="7914092" y="5467957"/>
                </a:lnTo>
                <a:lnTo>
                  <a:pt x="7894412" y="5467957"/>
                </a:lnTo>
                <a:lnTo>
                  <a:pt x="7892834" y="5468758"/>
                </a:lnTo>
                <a:lnTo>
                  <a:pt x="7727602" y="5475562"/>
                </a:lnTo>
                <a:lnTo>
                  <a:pt x="7690606" y="5480649"/>
                </a:lnTo>
                <a:lnTo>
                  <a:pt x="7624212" y="5484579"/>
                </a:lnTo>
                <a:cubicBezTo>
                  <a:pt x="7434738" y="5508001"/>
                  <a:pt x="7243868" y="5514147"/>
                  <a:pt x="7053506" y="5502949"/>
                </a:cubicBezTo>
                <a:cubicBezTo>
                  <a:pt x="6777009" y="5485453"/>
                  <a:pt x="6500117" y="5474737"/>
                  <a:pt x="6223029" y="5498574"/>
                </a:cubicBezTo>
                <a:cubicBezTo>
                  <a:pt x="6065592" y="5511916"/>
                  <a:pt x="5908157" y="5526131"/>
                  <a:pt x="5750720" y="5507761"/>
                </a:cubicBezTo>
                <a:cubicBezTo>
                  <a:pt x="5616170" y="5490965"/>
                  <a:pt x="5480520" y="5488253"/>
                  <a:pt x="5345518" y="5499668"/>
                </a:cubicBezTo>
                <a:cubicBezTo>
                  <a:pt x="5197844" y="5511040"/>
                  <a:pt x="5049616" y="5511040"/>
                  <a:pt x="4901942" y="5499668"/>
                </a:cubicBezTo>
                <a:cubicBezTo>
                  <a:pt x="4760445" y="5490920"/>
                  <a:pt x="4618556" y="5476268"/>
                  <a:pt x="4477454" y="5492013"/>
                </a:cubicBezTo>
                <a:cubicBezTo>
                  <a:pt x="4279085" y="5513884"/>
                  <a:pt x="4081305" y="5506667"/>
                  <a:pt x="3883329" y="5493326"/>
                </a:cubicBezTo>
                <a:cubicBezTo>
                  <a:pt x="3719792" y="5482391"/>
                  <a:pt x="3555664" y="5466425"/>
                  <a:pt x="3392914" y="5492233"/>
                </a:cubicBezTo>
                <a:cubicBezTo>
                  <a:pt x="3175771" y="5523222"/>
                  <a:pt x="2956480" y="5531206"/>
                  <a:pt x="2737979" y="5516072"/>
                </a:cubicBezTo>
                <a:cubicBezTo>
                  <a:pt x="2289680" y="5492670"/>
                  <a:pt x="1840986" y="5498574"/>
                  <a:pt x="1392489" y="5480641"/>
                </a:cubicBezTo>
                <a:cubicBezTo>
                  <a:pt x="1244499" y="5474519"/>
                  <a:pt x="1097296" y="5507322"/>
                  <a:pt x="949699" y="5509072"/>
                </a:cubicBezTo>
                <a:cubicBezTo>
                  <a:pt x="684469" y="5512352"/>
                  <a:pt x="418241" y="5493120"/>
                  <a:pt x="151598" y="5492249"/>
                </a:cubicBezTo>
                <a:lnTo>
                  <a:pt x="1415" y="5496057"/>
                </a:lnTo>
                <a:lnTo>
                  <a:pt x="3772" y="5431261"/>
                </a:lnTo>
                <a:cubicBezTo>
                  <a:pt x="7163" y="5398149"/>
                  <a:pt x="12808" y="5364994"/>
                  <a:pt x="20909" y="5331792"/>
                </a:cubicBezTo>
                <a:cubicBezTo>
                  <a:pt x="51502" y="5208362"/>
                  <a:pt x="50009" y="5079152"/>
                  <a:pt x="16572" y="4956462"/>
                </a:cubicBezTo>
                <a:cubicBezTo>
                  <a:pt x="9172" y="4924695"/>
                  <a:pt x="4643" y="4892329"/>
                  <a:pt x="3048" y="4859758"/>
                </a:cubicBezTo>
                <a:cubicBezTo>
                  <a:pt x="-7031" y="4740857"/>
                  <a:pt x="9937" y="4623614"/>
                  <a:pt x="24098" y="4506116"/>
                </a:cubicBezTo>
                <a:cubicBezTo>
                  <a:pt x="33539" y="4431228"/>
                  <a:pt x="47955" y="4355575"/>
                  <a:pt x="24098" y="4281453"/>
                </a:cubicBezTo>
                <a:cubicBezTo>
                  <a:pt x="7755" y="4229797"/>
                  <a:pt x="4120" y="4174965"/>
                  <a:pt x="13510" y="4121600"/>
                </a:cubicBezTo>
                <a:cubicBezTo>
                  <a:pt x="29342" y="4026887"/>
                  <a:pt x="32646" y="3930503"/>
                  <a:pt x="23333" y="3834935"/>
                </a:cubicBezTo>
                <a:cubicBezTo>
                  <a:pt x="17184" y="3771925"/>
                  <a:pt x="18128" y="3708417"/>
                  <a:pt x="26140" y="3645611"/>
                </a:cubicBezTo>
                <a:cubicBezTo>
                  <a:pt x="36728" y="3561155"/>
                  <a:pt x="53186" y="3475168"/>
                  <a:pt x="33156" y="3390458"/>
                </a:cubicBezTo>
                <a:cubicBezTo>
                  <a:pt x="1262" y="3255864"/>
                  <a:pt x="7641" y="3121398"/>
                  <a:pt x="20399" y="2985784"/>
                </a:cubicBezTo>
                <a:cubicBezTo>
                  <a:pt x="29967" y="2884871"/>
                  <a:pt x="40556" y="2782810"/>
                  <a:pt x="21419" y="2680748"/>
                </a:cubicBezTo>
                <a:cubicBezTo>
                  <a:pt x="13191" y="2633392"/>
                  <a:pt x="13191" y="2584964"/>
                  <a:pt x="21419" y="2537607"/>
                </a:cubicBezTo>
                <a:cubicBezTo>
                  <a:pt x="31370" y="2473819"/>
                  <a:pt x="40811" y="2410668"/>
                  <a:pt x="28053" y="2346242"/>
                </a:cubicBezTo>
                <a:cubicBezTo>
                  <a:pt x="22440" y="2318175"/>
                  <a:pt x="18230" y="2289853"/>
                  <a:pt x="15295" y="2261531"/>
                </a:cubicBezTo>
                <a:cubicBezTo>
                  <a:pt x="9452" y="2189221"/>
                  <a:pt x="11544" y="2116502"/>
                  <a:pt x="21546" y="2044651"/>
                </a:cubicBezTo>
                <a:cubicBezTo>
                  <a:pt x="31115" y="1961216"/>
                  <a:pt x="15551" y="1877270"/>
                  <a:pt x="28308" y="1794090"/>
                </a:cubicBezTo>
                <a:cubicBezTo>
                  <a:pt x="37367" y="1727100"/>
                  <a:pt x="37711" y="1659216"/>
                  <a:pt x="29329" y="1592136"/>
                </a:cubicBezTo>
                <a:cubicBezTo>
                  <a:pt x="14250" y="1465325"/>
                  <a:pt x="15193" y="1337123"/>
                  <a:pt x="32135" y="1210554"/>
                </a:cubicBezTo>
                <a:cubicBezTo>
                  <a:pt x="42597" y="1136687"/>
                  <a:pt x="48593" y="1060652"/>
                  <a:pt x="29839" y="988188"/>
                </a:cubicBezTo>
                <a:cubicBezTo>
                  <a:pt x="-14303" y="817873"/>
                  <a:pt x="11468" y="647303"/>
                  <a:pt x="29839" y="477881"/>
                </a:cubicBezTo>
                <a:cubicBezTo>
                  <a:pt x="41002" y="386894"/>
                  <a:pt x="41258" y="294898"/>
                  <a:pt x="30605" y="203847"/>
                </a:cubicBezTo>
                <a:lnTo>
                  <a:pt x="17136" y="42362"/>
                </a:lnTo>
                <a:lnTo>
                  <a:pt x="155390" y="51827"/>
                </a:lnTo>
                <a:cubicBezTo>
                  <a:pt x="380715" y="63616"/>
                  <a:pt x="606095" y="63411"/>
                  <a:pt x="831032" y="41432"/>
                </a:cubicBezTo>
                <a:cubicBezTo>
                  <a:pt x="1107234" y="18075"/>
                  <a:pt x="1384519" y="14708"/>
                  <a:pt x="1661115" y="31372"/>
                </a:cubicBezTo>
                <a:cubicBezTo>
                  <a:pt x="1911045" y="42962"/>
                  <a:pt x="2160581" y="71395"/>
                  <a:pt x="2411103" y="47120"/>
                </a:cubicBezTo>
                <a:cubicBezTo>
                  <a:pt x="2497298" y="38807"/>
                  <a:pt x="2581920" y="18689"/>
                  <a:pt x="2668707" y="14096"/>
                </a:cubicBezTo>
                <a:cubicBezTo>
                  <a:pt x="3075287" y="-7775"/>
                  <a:pt x="3480488" y="25030"/>
                  <a:pt x="3885690" y="51930"/>
                </a:cubicBezTo>
                <a:cubicBezTo>
                  <a:pt x="4033287" y="61770"/>
                  <a:pt x="4180883" y="73799"/>
                  <a:pt x="4328480" y="46900"/>
                </a:cubicBezTo>
                <a:cubicBezTo>
                  <a:pt x="4453032" y="25577"/>
                  <a:pt x="4579453" y="21181"/>
                  <a:pt x="4704949" y="33778"/>
                </a:cubicBezTo>
                <a:cubicBezTo>
                  <a:pt x="4816098" y="46376"/>
                  <a:pt x="4927939" y="49371"/>
                  <a:pt x="5039501" y="42745"/>
                </a:cubicBezTo>
                <a:cubicBezTo>
                  <a:pt x="5342568" y="15407"/>
                  <a:pt x="5645828" y="318"/>
                  <a:pt x="5949681" y="536"/>
                </a:cubicBezTo>
                <a:close/>
              </a:path>
            </a:pathLst>
          </a:custGeom>
        </p:spPr>
      </p:pic>
      <p:sp>
        <p:nvSpPr>
          <p:cNvPr id="1648752373" name="Textfeld 3"/>
          <p:cNvSpPr txBox="1"/>
          <p:nvPr/>
        </p:nvSpPr>
        <p:spPr bwMode="auto">
          <a:xfrm>
            <a:off x="11622368" y="6204590"/>
            <a:ext cx="24674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l">
              <a:defRPr/>
            </a:pPr>
            <a:r>
              <a:rPr lang="de-DE">
                <a:latin typeface="Posterama"/>
                <a:cs typeface="Posterama"/>
              </a:rPr>
              <a:t>6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1482846337" name="Rectangle 6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8437577" name="Grafik 2" descr="Ein Bild, das Zeichnung, Entwurf, Bild, Darstellung enthält.&#10;&#10;KI-generierte Inhalte können fehlerhaft sein."/>
          <p:cNvPicPr>
            <a:picLocks noChangeAspect="1"/>
          </p:cNvPicPr>
          <p:nvPr/>
        </p:nvPicPr>
        <p:blipFill rotWithShape="1">
          <a:blip r:embed="rId3"/>
          <a:srcRect l="2883" t="0" r="445" b="0"/>
          <a:stretch/>
        </p:blipFill>
        <p:spPr bwMode="auto">
          <a:xfrm>
            <a:off x="-547" y="0"/>
            <a:ext cx="5916179" cy="6858000"/>
          </a:xfrm>
          <a:prstGeom prst="rect">
            <a:avLst/>
          </a:prstGeom>
        </p:spPr>
      </p:pic>
      <p:sp>
        <p:nvSpPr>
          <p:cNvPr id="1519672306" name="Textfeld 1"/>
          <p:cNvSpPr txBox="1"/>
          <p:nvPr/>
        </p:nvSpPr>
        <p:spPr bwMode="auto">
          <a:xfrm>
            <a:off x="8864366" y="1817614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l">
              <a:defRPr/>
            </a:pPr>
            <a:endParaRPr lang="de-DE"/>
          </a:p>
        </p:txBody>
      </p:sp>
      <p:sp>
        <p:nvSpPr>
          <p:cNvPr id="1883679623" name="Textfeld 6"/>
          <p:cNvSpPr txBox="1"/>
          <p:nvPr/>
        </p:nvSpPr>
        <p:spPr bwMode="auto">
          <a:xfrm>
            <a:off x="6801497" y="1907456"/>
            <a:ext cx="4480419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en-US" sz="3200">
                <a:latin typeface="Posterama"/>
                <a:cs typeface="Times New Roman"/>
              </a:rPr>
              <a:t>Hey, Lucie! Ich </a:t>
            </a:r>
            <a:r>
              <a:rPr lang="en-US" sz="3200">
                <a:latin typeface="Posterama"/>
                <a:cs typeface="Times New Roman"/>
              </a:rPr>
              <a:t>freue</a:t>
            </a:r>
            <a:r>
              <a:rPr lang="en-US" sz="3200">
                <a:latin typeface="Posterama"/>
                <a:cs typeface="Times New Roman"/>
              </a:rPr>
              <a:t> </a:t>
            </a:r>
            <a:r>
              <a:rPr lang="en-US" sz="3200">
                <a:latin typeface="Posterama"/>
                <a:cs typeface="Times New Roman"/>
              </a:rPr>
              <a:t>mich</a:t>
            </a:r>
            <a:r>
              <a:rPr lang="en-US" sz="3200">
                <a:latin typeface="Posterama"/>
                <a:cs typeface="Times New Roman"/>
              </a:rPr>
              <a:t> total auf die Zeit </a:t>
            </a:r>
            <a:r>
              <a:rPr lang="en-US" sz="3200">
                <a:latin typeface="Posterama"/>
                <a:cs typeface="Times New Roman"/>
              </a:rPr>
              <a:t>mit</a:t>
            </a:r>
            <a:r>
              <a:rPr lang="en-US" sz="3200">
                <a:latin typeface="Posterama"/>
                <a:cs typeface="Times New Roman"/>
              </a:rPr>
              <a:t> dir. Ich </a:t>
            </a:r>
            <a:r>
              <a:rPr lang="en-US" sz="3200">
                <a:latin typeface="Posterama"/>
                <a:cs typeface="Times New Roman"/>
              </a:rPr>
              <a:t>hab</a:t>
            </a:r>
            <a:r>
              <a:rPr lang="en-US" sz="3200">
                <a:latin typeface="Posterama"/>
                <a:cs typeface="Times New Roman"/>
              </a:rPr>
              <a:t> </a:t>
            </a:r>
            <a:r>
              <a:rPr lang="en-US" sz="3200">
                <a:latin typeface="Posterama"/>
                <a:cs typeface="Times New Roman"/>
              </a:rPr>
              <a:t>auch</a:t>
            </a:r>
            <a:r>
              <a:rPr lang="en-US" sz="3200">
                <a:latin typeface="Posterama"/>
                <a:cs typeface="Times New Roman"/>
              </a:rPr>
              <a:t> </a:t>
            </a:r>
            <a:r>
              <a:rPr lang="en-US" sz="3200">
                <a:latin typeface="Posterama"/>
                <a:cs typeface="Times New Roman"/>
              </a:rPr>
              <a:t>schon</a:t>
            </a:r>
            <a:r>
              <a:rPr lang="en-US" sz="3200">
                <a:latin typeface="Posterama"/>
                <a:cs typeface="Times New Roman"/>
              </a:rPr>
              <a:t> </a:t>
            </a:r>
            <a:r>
              <a:rPr lang="en-US" sz="3200">
                <a:latin typeface="Posterama"/>
                <a:cs typeface="Times New Roman"/>
              </a:rPr>
              <a:t>einen</a:t>
            </a:r>
            <a:r>
              <a:rPr lang="en-US" sz="3200">
                <a:latin typeface="Posterama"/>
                <a:cs typeface="Times New Roman"/>
              </a:rPr>
              <a:t> Plan </a:t>
            </a:r>
            <a:r>
              <a:rPr lang="en-US" sz="3200">
                <a:latin typeface="Posterama"/>
                <a:cs typeface="Times New Roman"/>
              </a:rPr>
              <a:t>gemacht</a:t>
            </a:r>
            <a:r>
              <a:rPr lang="en-US" sz="3200">
                <a:latin typeface="Posterama"/>
                <a:cs typeface="Times New Roman"/>
              </a:rPr>
              <a:t>, was </a:t>
            </a:r>
            <a:r>
              <a:rPr lang="en-US" sz="3200">
                <a:latin typeface="Posterama"/>
                <a:cs typeface="Times New Roman"/>
              </a:rPr>
              <a:t>wir</a:t>
            </a:r>
            <a:r>
              <a:rPr lang="en-US" sz="3200">
                <a:latin typeface="Posterama"/>
                <a:cs typeface="Times New Roman"/>
              </a:rPr>
              <a:t> </a:t>
            </a:r>
            <a:r>
              <a:rPr lang="en-US" sz="3200">
                <a:latin typeface="Posterama"/>
                <a:cs typeface="Times New Roman"/>
              </a:rPr>
              <a:t>alles</a:t>
            </a:r>
            <a:r>
              <a:rPr lang="en-US" sz="3200">
                <a:latin typeface="Posterama"/>
                <a:cs typeface="Times New Roman"/>
              </a:rPr>
              <a:t> </a:t>
            </a:r>
            <a:r>
              <a:rPr lang="en-US" sz="3200">
                <a:latin typeface="Posterama"/>
                <a:cs typeface="Times New Roman"/>
              </a:rPr>
              <a:t>unternehmen</a:t>
            </a:r>
            <a:r>
              <a:rPr lang="en-US" sz="3200">
                <a:latin typeface="Posterama"/>
                <a:cs typeface="Times New Roman"/>
              </a:rPr>
              <a:t> </a:t>
            </a:r>
            <a:r>
              <a:rPr lang="en-US" sz="3200">
                <a:latin typeface="Posterama"/>
                <a:cs typeface="Times New Roman"/>
              </a:rPr>
              <a:t>können</a:t>
            </a:r>
            <a:r>
              <a:rPr lang="en-US" sz="3200">
                <a:latin typeface="Posterama"/>
                <a:cs typeface="Times New Roman"/>
              </a:rPr>
              <a:t>!</a:t>
            </a:r>
            <a:endParaRPr lang="en-US" sz="3200">
              <a:latin typeface="Posterama"/>
              <a:cs typeface="Posterama"/>
            </a:endParaRPr>
          </a:p>
        </p:txBody>
      </p:sp>
      <p:sp>
        <p:nvSpPr>
          <p:cNvPr id="833230825" name="Textfeld 4"/>
          <p:cNvSpPr txBox="1"/>
          <p:nvPr/>
        </p:nvSpPr>
        <p:spPr bwMode="auto">
          <a:xfrm>
            <a:off x="11622368" y="6204590"/>
            <a:ext cx="24674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l">
              <a:defRPr/>
            </a:pPr>
            <a:r>
              <a:rPr lang="de-DE">
                <a:latin typeface="Posterama"/>
                <a:cs typeface="Posterama"/>
              </a:rPr>
              <a:t>7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66340427" name="Grafik 1" descr="Ein Bild, das Zeichnung, Entwurf, Kunst, Bild enthält.&#10;&#10;KI-generierte Inhalte können fehlerhaft sein."/>
          <p:cNvPicPr>
            <a:picLocks noChangeAspect="1"/>
          </p:cNvPicPr>
          <p:nvPr/>
        </p:nvPicPr>
        <p:blipFill rotWithShape="1">
          <a:blip r:embed="rId3"/>
          <a:srcRect l="11783" t="0" r="6201" b="197"/>
          <a:stretch/>
        </p:blipFill>
        <p:spPr bwMode="auto">
          <a:xfrm>
            <a:off x="5232758" y="-1833"/>
            <a:ext cx="6958603" cy="6851516"/>
          </a:xfrm>
          <a:prstGeom prst="rect">
            <a:avLst/>
          </a:prstGeom>
        </p:spPr>
      </p:pic>
      <p:sp>
        <p:nvSpPr>
          <p:cNvPr id="1621996590" name="Textfeld 3"/>
          <p:cNvSpPr txBox="1"/>
          <p:nvPr/>
        </p:nvSpPr>
        <p:spPr bwMode="auto">
          <a:xfrm>
            <a:off x="971726" y="2118221"/>
            <a:ext cx="3054987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3600">
                <a:latin typeface="Posterama"/>
                <a:cs typeface="Posterama"/>
              </a:rPr>
              <a:t>Was um alles in der Welt treiben die da draußen?</a:t>
            </a:r>
            <a:endParaRPr/>
          </a:p>
        </p:txBody>
      </p:sp>
      <p:sp>
        <p:nvSpPr>
          <p:cNvPr id="1490452100" name="Textfeld 4"/>
          <p:cNvSpPr txBox="1"/>
          <p:nvPr/>
        </p:nvSpPr>
        <p:spPr bwMode="auto">
          <a:xfrm>
            <a:off x="332441" y="6176575"/>
            <a:ext cx="24674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l">
              <a:defRPr/>
            </a:pPr>
            <a:r>
              <a:rPr lang="de-DE">
                <a:latin typeface="Posterama"/>
                <a:cs typeface="Posterama"/>
              </a:rPr>
              <a:t>8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Lariss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Larissa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Lariss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ONLYOFFICE/9.1.0.167</Application>
  <PresentationFormat>On-screen Show (4:3)</PresentationFormat>
  <Paragraphs>0</Paragraphs>
  <Slides>16</Slides>
  <Notes>16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/>
  <cp:lastModifiedBy>Janika Neumann</cp:lastModifiedBy>
  <cp:revision>47</cp:revision>
  <dcterms:created xsi:type="dcterms:W3CDTF">2025-05-18T19:11:38Z</dcterms:created>
  <dcterms:modified xsi:type="dcterms:W3CDTF">2025-12-18T17:05:03Z</dcterms:modified>
</cp:coreProperties>
</file>